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5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74" r:id="rId10"/>
    <p:sldId id="260" r:id="rId11"/>
    <p:sldId id="275" r:id="rId12"/>
    <p:sldId id="276" r:id="rId13"/>
    <p:sldId id="270" r:id="rId14"/>
    <p:sldId id="272" r:id="rId15"/>
    <p:sldId id="261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46ED77-3D77-BC75-EEC5-071E72BD4078}" name="Trailor, Deb" initials="TD" userId="S::dltrailor@triumphgroup.com::b40a7551-0ebd-4533-923f-72d876222357" providerId="AD"/>
  <p188:author id="{0EF77EDD-F0C3-FCE5-A9D8-4D0626379A6A}" name="Palmer, Alma" initials="PA" userId="S::apalmer@triumphgroup.com::8fe3e00d-0e0b-4f4f-b36a-abd0b908670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0050"/>
    <a:srgbClr val="318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CEDA8B-0C67-449C-81CB-669FD3ADBB04}" v="95" dt="2023-08-07T22:06:28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29" autoAdjust="0"/>
  </p:normalViewPr>
  <p:slideViewPr>
    <p:cSldViewPr snapToGrid="0">
      <p:cViewPr varScale="1">
        <p:scale>
          <a:sx n="91" d="100"/>
          <a:sy n="91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son, Matthew E." userId="cd51264b-f4a6-48cb-bca0-794cc9fb82fc" providerId="ADAL" clId="{31F35327-5C5C-47E8-BBD4-9A9337C9280F}"/>
    <pc:docChg chg="undo custSel addSld delSld modSld sldOrd">
      <pc:chgData name="Wilson, Matthew E." userId="cd51264b-f4a6-48cb-bca0-794cc9fb82fc" providerId="ADAL" clId="{31F35327-5C5C-47E8-BBD4-9A9337C9280F}" dt="2023-08-07T19:54:59.208" v="945" actId="27636"/>
      <pc:docMkLst>
        <pc:docMk/>
      </pc:docMkLst>
      <pc:sldChg chg="modSp mod">
        <pc:chgData name="Wilson, Matthew E." userId="cd51264b-f4a6-48cb-bca0-794cc9fb82fc" providerId="ADAL" clId="{31F35327-5C5C-47E8-BBD4-9A9337C9280F}" dt="2023-08-07T19:54:59.208" v="945" actId="27636"/>
        <pc:sldMkLst>
          <pc:docMk/>
          <pc:sldMk cId="2430950707" sldId="268"/>
        </pc:sldMkLst>
        <pc:spChg chg="mod">
          <ac:chgData name="Wilson, Matthew E." userId="cd51264b-f4a6-48cb-bca0-794cc9fb82fc" providerId="ADAL" clId="{31F35327-5C5C-47E8-BBD4-9A9337C9280F}" dt="2023-08-07T19:54:59.208" v="945" actId="27636"/>
          <ac:spMkLst>
            <pc:docMk/>
            <pc:sldMk cId="2430950707" sldId="268"/>
            <ac:spMk id="7" creationId="{A61BD9FC-C142-4892-B81B-C08285F92702}"/>
          </ac:spMkLst>
        </pc:spChg>
      </pc:sldChg>
      <pc:sldChg chg="add del">
        <pc:chgData name="Wilson, Matthew E." userId="cd51264b-f4a6-48cb-bca0-794cc9fb82fc" providerId="ADAL" clId="{31F35327-5C5C-47E8-BBD4-9A9337C9280F}" dt="2023-08-07T18:41:40.569" v="1" actId="2890"/>
        <pc:sldMkLst>
          <pc:docMk/>
          <pc:sldMk cId="4149153229" sldId="269"/>
        </pc:sldMkLst>
      </pc:sldChg>
      <pc:sldChg chg="addSp delSp modSp add mod">
        <pc:chgData name="Wilson, Matthew E." userId="cd51264b-f4a6-48cb-bca0-794cc9fb82fc" providerId="ADAL" clId="{31F35327-5C5C-47E8-BBD4-9A9337C9280F}" dt="2023-08-07T18:51:29.115" v="45" actId="1440"/>
        <pc:sldMkLst>
          <pc:docMk/>
          <pc:sldMk cId="4168882139" sldId="269"/>
        </pc:sldMkLst>
        <pc:spChg chg="del mod">
          <ac:chgData name="Wilson, Matthew E." userId="cd51264b-f4a6-48cb-bca0-794cc9fb82fc" providerId="ADAL" clId="{31F35327-5C5C-47E8-BBD4-9A9337C9280F}" dt="2023-08-07T18:42:09.295" v="8" actId="478"/>
          <ac:spMkLst>
            <pc:docMk/>
            <pc:sldMk cId="4168882139" sldId="269"/>
            <ac:spMk id="7" creationId="{A61BD9FC-C142-4892-B81B-C08285F92702}"/>
          </ac:spMkLst>
        </pc:spChg>
        <pc:spChg chg="del">
          <ac:chgData name="Wilson, Matthew E." userId="cd51264b-f4a6-48cb-bca0-794cc9fb82fc" providerId="ADAL" clId="{31F35327-5C5C-47E8-BBD4-9A9337C9280F}" dt="2023-08-07T18:41:54.849" v="3" actId="478"/>
          <ac:spMkLst>
            <pc:docMk/>
            <pc:sldMk cId="4168882139" sldId="269"/>
            <ac:spMk id="9" creationId="{722CC2D5-E0E2-4C78-BF07-0F762C363D40}"/>
          </ac:spMkLst>
        </pc:spChg>
        <pc:spChg chg="del">
          <ac:chgData name="Wilson, Matthew E." userId="cd51264b-f4a6-48cb-bca0-794cc9fb82fc" providerId="ADAL" clId="{31F35327-5C5C-47E8-BBD4-9A9337C9280F}" dt="2023-08-07T18:42:03.182" v="5" actId="478"/>
          <ac:spMkLst>
            <pc:docMk/>
            <pc:sldMk cId="4168882139" sldId="269"/>
            <ac:spMk id="10" creationId="{4522D295-7850-4310-BA6A-FAF3F0D96A42}"/>
          </ac:spMkLst>
        </pc:spChg>
        <pc:spChg chg="del">
          <ac:chgData name="Wilson, Matthew E." userId="cd51264b-f4a6-48cb-bca0-794cc9fb82fc" providerId="ADAL" clId="{31F35327-5C5C-47E8-BBD4-9A9337C9280F}" dt="2023-08-07T18:41:59.311" v="4" actId="478"/>
          <ac:spMkLst>
            <pc:docMk/>
            <pc:sldMk cId="4168882139" sldId="269"/>
            <ac:spMk id="11" creationId="{DA44DE41-65EC-435C-897A-E01584B7F960}"/>
          </ac:spMkLst>
        </pc:spChg>
        <pc:spChg chg="del">
          <ac:chgData name="Wilson, Matthew E." userId="cd51264b-f4a6-48cb-bca0-794cc9fb82fc" providerId="ADAL" clId="{31F35327-5C5C-47E8-BBD4-9A9337C9280F}" dt="2023-08-07T18:42:11.913" v="9" actId="478"/>
          <ac:spMkLst>
            <pc:docMk/>
            <pc:sldMk cId="4168882139" sldId="269"/>
            <ac:spMk id="12" creationId="{DDC99C05-0064-4826-AEE5-4E62806807E2}"/>
          </ac:spMkLst>
        </pc:spChg>
        <pc:spChg chg="mod">
          <ac:chgData name="Wilson, Matthew E." userId="cd51264b-f4a6-48cb-bca0-794cc9fb82fc" providerId="ADAL" clId="{31F35327-5C5C-47E8-BBD4-9A9337C9280F}" dt="2023-08-07T18:42:24.328" v="36" actId="6549"/>
          <ac:spMkLst>
            <pc:docMk/>
            <pc:sldMk cId="4168882139" sldId="269"/>
            <ac:spMk id="116" creationId="{00000000-0000-0000-0000-000000000000}"/>
          </ac:spMkLst>
        </pc:spChg>
        <pc:picChg chg="add del mod">
          <ac:chgData name="Wilson, Matthew E." userId="cd51264b-f4a6-48cb-bca0-794cc9fb82fc" providerId="ADAL" clId="{31F35327-5C5C-47E8-BBD4-9A9337C9280F}" dt="2023-08-07T18:42:42.498" v="39" actId="478"/>
          <ac:picMkLst>
            <pc:docMk/>
            <pc:sldMk cId="4168882139" sldId="269"/>
            <ac:picMk id="3" creationId="{3960C6D1-0145-B5F2-925B-4455C590DCF8}"/>
          </ac:picMkLst>
        </pc:picChg>
        <pc:picChg chg="add mod">
          <ac:chgData name="Wilson, Matthew E." userId="cd51264b-f4a6-48cb-bca0-794cc9fb82fc" providerId="ADAL" clId="{31F35327-5C5C-47E8-BBD4-9A9337C9280F}" dt="2023-08-07T18:51:29.115" v="45" actId="1440"/>
          <ac:picMkLst>
            <pc:docMk/>
            <pc:sldMk cId="4168882139" sldId="269"/>
            <ac:picMk id="6" creationId="{D0353F26-1FBB-4550-3662-63137F88AE62}"/>
          </ac:picMkLst>
        </pc:picChg>
        <pc:cxnChg chg="del">
          <ac:chgData name="Wilson, Matthew E." userId="cd51264b-f4a6-48cb-bca0-794cc9fb82fc" providerId="ADAL" clId="{31F35327-5C5C-47E8-BBD4-9A9337C9280F}" dt="2023-08-07T18:42:04.937" v="6" actId="478"/>
          <ac:cxnSpMkLst>
            <pc:docMk/>
            <pc:sldMk cId="4168882139" sldId="269"/>
            <ac:cxnSpMk id="8" creationId="{E11FCAAD-EFD4-4AF6-ADA7-B9F4443C5B3C}"/>
          </ac:cxnSpMkLst>
        </pc:cxnChg>
      </pc:sldChg>
      <pc:sldChg chg="addSp delSp modSp add mod">
        <pc:chgData name="Wilson, Matthew E." userId="cd51264b-f4a6-48cb-bca0-794cc9fb82fc" providerId="ADAL" clId="{31F35327-5C5C-47E8-BBD4-9A9337C9280F}" dt="2023-08-07T19:28:40.626" v="881" actId="14100"/>
        <pc:sldMkLst>
          <pc:docMk/>
          <pc:sldMk cId="2431901587" sldId="270"/>
        </pc:sldMkLst>
        <pc:spChg chg="add del">
          <ac:chgData name="Wilson, Matthew E." userId="cd51264b-f4a6-48cb-bca0-794cc9fb82fc" providerId="ADAL" clId="{31F35327-5C5C-47E8-BBD4-9A9337C9280F}" dt="2023-08-07T19:01:17.775" v="195" actId="478"/>
          <ac:spMkLst>
            <pc:docMk/>
            <pc:sldMk cId="2431901587" sldId="270"/>
            <ac:spMk id="4" creationId="{BF821C49-AC78-5D46-7794-424FAC7FE7F4}"/>
          </ac:spMkLst>
        </pc:spChg>
        <pc:spChg chg="add mod">
          <ac:chgData name="Wilson, Matthew E." userId="cd51264b-f4a6-48cb-bca0-794cc9fb82fc" providerId="ADAL" clId="{31F35327-5C5C-47E8-BBD4-9A9337C9280F}" dt="2023-08-07T19:13:25.176" v="746" actId="13822"/>
          <ac:spMkLst>
            <pc:docMk/>
            <pc:sldMk cId="2431901587" sldId="270"/>
            <ac:spMk id="20" creationId="{8853FF72-1286-6A82-A875-7B4D805D888D}"/>
          </ac:spMkLst>
        </pc:spChg>
        <pc:spChg chg="add mod">
          <ac:chgData name="Wilson, Matthew E." userId="cd51264b-f4a6-48cb-bca0-794cc9fb82fc" providerId="ADAL" clId="{31F35327-5C5C-47E8-BBD4-9A9337C9280F}" dt="2023-08-07T19:13:22.473" v="745" actId="13822"/>
          <ac:spMkLst>
            <pc:docMk/>
            <pc:sldMk cId="2431901587" sldId="270"/>
            <ac:spMk id="21" creationId="{B1281AE2-5B65-862E-3B39-967A670778CB}"/>
          </ac:spMkLst>
        </pc:spChg>
        <pc:spChg chg="add mod">
          <ac:chgData name="Wilson, Matthew E." userId="cd51264b-f4a6-48cb-bca0-794cc9fb82fc" providerId="ADAL" clId="{31F35327-5C5C-47E8-BBD4-9A9337C9280F}" dt="2023-08-07T19:10:07.140" v="603" actId="1076"/>
          <ac:spMkLst>
            <pc:docMk/>
            <pc:sldMk cId="2431901587" sldId="270"/>
            <ac:spMk id="22" creationId="{77886BFC-0798-0930-A579-8736EBFBF5B7}"/>
          </ac:spMkLst>
        </pc:spChg>
        <pc:spChg chg="add mod">
          <ac:chgData name="Wilson, Matthew E." userId="cd51264b-f4a6-48cb-bca0-794cc9fb82fc" providerId="ADAL" clId="{31F35327-5C5C-47E8-BBD4-9A9337C9280F}" dt="2023-08-07T19:13:02.883" v="742" actId="20577"/>
          <ac:spMkLst>
            <pc:docMk/>
            <pc:sldMk cId="2431901587" sldId="270"/>
            <ac:spMk id="23" creationId="{2A5CA5E6-5F7F-4355-7FB9-9A98E5BBF3DA}"/>
          </ac:spMkLst>
        </pc:spChg>
        <pc:spChg chg="add mod">
          <ac:chgData name="Wilson, Matthew E." userId="cd51264b-f4a6-48cb-bca0-794cc9fb82fc" providerId="ADAL" clId="{31F35327-5C5C-47E8-BBD4-9A9337C9280F}" dt="2023-08-07T19:28:40.626" v="881" actId="14100"/>
          <ac:spMkLst>
            <pc:docMk/>
            <pc:sldMk cId="2431901587" sldId="270"/>
            <ac:spMk id="24" creationId="{F65ACD0B-6A6F-3BB6-77B2-90F6148D2CB3}"/>
          </ac:spMkLst>
        </pc:spChg>
        <pc:spChg chg="add mod">
          <ac:chgData name="Wilson, Matthew E." userId="cd51264b-f4a6-48cb-bca0-794cc9fb82fc" providerId="ADAL" clId="{31F35327-5C5C-47E8-BBD4-9A9337C9280F}" dt="2023-08-07T19:14:50.581" v="786" actId="20577"/>
          <ac:spMkLst>
            <pc:docMk/>
            <pc:sldMk cId="2431901587" sldId="270"/>
            <ac:spMk id="25" creationId="{E5C2D33E-FE45-9733-8341-1F7F7E867EE5}"/>
          </ac:spMkLst>
        </pc:spChg>
        <pc:spChg chg="mod">
          <ac:chgData name="Wilson, Matthew E." userId="cd51264b-f4a6-48cb-bca0-794cc9fb82fc" providerId="ADAL" clId="{31F35327-5C5C-47E8-BBD4-9A9337C9280F}" dt="2023-08-07T19:00:21.688" v="188" actId="20577"/>
          <ac:spMkLst>
            <pc:docMk/>
            <pc:sldMk cId="2431901587" sldId="270"/>
            <ac:spMk id="116" creationId="{00000000-0000-0000-0000-000000000000}"/>
          </ac:spMkLst>
        </pc:spChg>
        <pc:picChg chg="add mod">
          <ac:chgData name="Wilson, Matthew E." userId="cd51264b-f4a6-48cb-bca0-794cc9fb82fc" providerId="ADAL" clId="{31F35327-5C5C-47E8-BBD4-9A9337C9280F}" dt="2023-08-07T19:11:25.261" v="667" actId="1076"/>
          <ac:picMkLst>
            <pc:docMk/>
            <pc:sldMk cId="2431901587" sldId="270"/>
            <ac:picMk id="3" creationId="{4972C954-FD4B-A24A-4311-DB5491D6E111}"/>
          </ac:picMkLst>
        </pc:picChg>
        <pc:picChg chg="del">
          <ac:chgData name="Wilson, Matthew E." userId="cd51264b-f4a6-48cb-bca0-794cc9fb82fc" providerId="ADAL" clId="{31F35327-5C5C-47E8-BBD4-9A9337C9280F}" dt="2023-08-07T18:58:57.870" v="47" actId="478"/>
          <ac:picMkLst>
            <pc:docMk/>
            <pc:sldMk cId="2431901587" sldId="270"/>
            <ac:picMk id="6" creationId="{D0353F26-1FBB-4550-3662-63137F88AE62}"/>
          </ac:picMkLst>
        </pc:picChg>
        <pc:picChg chg="add del mod">
          <ac:chgData name="Wilson, Matthew E." userId="cd51264b-f4a6-48cb-bca0-794cc9fb82fc" providerId="ADAL" clId="{31F35327-5C5C-47E8-BBD4-9A9337C9280F}" dt="2023-08-07T19:03:58.969" v="206" actId="478"/>
          <ac:picMkLst>
            <pc:docMk/>
            <pc:sldMk cId="2431901587" sldId="270"/>
            <ac:picMk id="8" creationId="{9B499469-DA93-54BB-25F2-DBBA7DED784F}"/>
          </ac:picMkLst>
        </pc:picChg>
        <pc:cxnChg chg="add del">
          <ac:chgData name="Wilson, Matthew E." userId="cd51264b-f4a6-48cb-bca0-794cc9fb82fc" providerId="ADAL" clId="{31F35327-5C5C-47E8-BBD4-9A9337C9280F}" dt="2023-08-07T19:03:22.258" v="203" actId="11529"/>
          <ac:cxnSpMkLst>
            <pc:docMk/>
            <pc:sldMk cId="2431901587" sldId="270"/>
            <ac:cxnSpMk id="10" creationId="{8B687127-61AA-4A93-ACD7-280994288887}"/>
          </ac:cxnSpMkLst>
        </pc:cxnChg>
        <pc:cxnChg chg="add del mod">
          <ac:chgData name="Wilson, Matthew E." userId="cd51264b-f4a6-48cb-bca0-794cc9fb82fc" providerId="ADAL" clId="{31F35327-5C5C-47E8-BBD4-9A9337C9280F}" dt="2023-08-07T19:05:10.237" v="214" actId="478"/>
          <ac:cxnSpMkLst>
            <pc:docMk/>
            <pc:sldMk cId="2431901587" sldId="270"/>
            <ac:cxnSpMk id="12" creationId="{9AFA6C71-755E-8F7D-70EE-5384D435119D}"/>
          </ac:cxnSpMkLst>
        </pc:cxnChg>
        <pc:cxnChg chg="add del mod">
          <ac:chgData name="Wilson, Matthew E." userId="cd51264b-f4a6-48cb-bca0-794cc9fb82fc" providerId="ADAL" clId="{31F35327-5C5C-47E8-BBD4-9A9337C9280F}" dt="2023-08-07T19:05:45.589" v="219" actId="478"/>
          <ac:cxnSpMkLst>
            <pc:docMk/>
            <pc:sldMk cId="2431901587" sldId="270"/>
            <ac:cxnSpMk id="14" creationId="{FF4EE07B-CDFE-CE62-4CED-6CC7AF880D28}"/>
          </ac:cxnSpMkLst>
        </pc:cxnChg>
        <pc:cxnChg chg="add mod">
          <ac:chgData name="Wilson, Matthew E." userId="cd51264b-f4a6-48cb-bca0-794cc9fb82fc" providerId="ADAL" clId="{31F35327-5C5C-47E8-BBD4-9A9337C9280F}" dt="2023-08-07T19:05:26.973" v="215" actId="14100"/>
          <ac:cxnSpMkLst>
            <pc:docMk/>
            <pc:sldMk cId="2431901587" sldId="270"/>
            <ac:cxnSpMk id="16" creationId="{6325C963-48DB-454A-2194-52245296F417}"/>
          </ac:cxnSpMkLst>
        </pc:cxnChg>
        <pc:cxnChg chg="add mod">
          <ac:chgData name="Wilson, Matthew E." userId="cd51264b-f4a6-48cb-bca0-794cc9fb82fc" providerId="ADAL" clId="{31F35327-5C5C-47E8-BBD4-9A9337C9280F}" dt="2023-08-07T19:05:43.730" v="218" actId="14100"/>
          <ac:cxnSpMkLst>
            <pc:docMk/>
            <pc:sldMk cId="2431901587" sldId="270"/>
            <ac:cxnSpMk id="18" creationId="{5B3C53F4-1A53-B321-B432-CBE443619F5E}"/>
          </ac:cxnSpMkLst>
        </pc:cxnChg>
        <pc:cxnChg chg="add mod">
          <ac:chgData name="Wilson, Matthew E." userId="cd51264b-f4a6-48cb-bca0-794cc9fb82fc" providerId="ADAL" clId="{31F35327-5C5C-47E8-BBD4-9A9337C9280F}" dt="2023-08-07T19:14:12.871" v="751" actId="14100"/>
          <ac:cxnSpMkLst>
            <pc:docMk/>
            <pc:sldMk cId="2431901587" sldId="270"/>
            <ac:cxnSpMk id="26" creationId="{AA153A88-6E5D-F8A8-CAA1-F50B56CBB6B1}"/>
          </ac:cxnSpMkLst>
        </pc:cxnChg>
      </pc:sldChg>
      <pc:sldChg chg="addSp delSp modSp add mod ord">
        <pc:chgData name="Wilson, Matthew E." userId="cd51264b-f4a6-48cb-bca0-794cc9fb82fc" providerId="ADAL" clId="{31F35327-5C5C-47E8-BBD4-9A9337C9280F}" dt="2023-08-07T19:22:27.505" v="851" actId="20577"/>
        <pc:sldMkLst>
          <pc:docMk/>
          <pc:sldMk cId="2948811228" sldId="272"/>
        </pc:sldMkLst>
        <pc:spChg chg="mod">
          <ac:chgData name="Wilson, Matthew E." userId="cd51264b-f4a6-48cb-bca0-794cc9fb82fc" providerId="ADAL" clId="{31F35327-5C5C-47E8-BBD4-9A9337C9280F}" dt="2023-08-07T19:22:27.505" v="851" actId="20577"/>
          <ac:spMkLst>
            <pc:docMk/>
            <pc:sldMk cId="2948811228" sldId="272"/>
            <ac:spMk id="116" creationId="{00000000-0000-0000-0000-000000000000}"/>
          </ac:spMkLst>
        </pc:spChg>
        <pc:picChg chg="add del mod">
          <ac:chgData name="Wilson, Matthew E." userId="cd51264b-f4a6-48cb-bca0-794cc9fb82fc" providerId="ADAL" clId="{31F35327-5C5C-47E8-BBD4-9A9337C9280F}" dt="2023-08-07T19:18:20.608" v="820" actId="478"/>
          <ac:picMkLst>
            <pc:docMk/>
            <pc:sldMk cId="2948811228" sldId="272"/>
            <ac:picMk id="3" creationId="{250A5C0E-E30E-0120-2C92-2121A5DFCC12}"/>
          </ac:picMkLst>
        </pc:picChg>
        <pc:picChg chg="del">
          <ac:chgData name="Wilson, Matthew E." userId="cd51264b-f4a6-48cb-bca0-794cc9fb82fc" providerId="ADAL" clId="{31F35327-5C5C-47E8-BBD4-9A9337C9280F}" dt="2023-08-07T19:15:25.196" v="790" actId="478"/>
          <ac:picMkLst>
            <pc:docMk/>
            <pc:sldMk cId="2948811228" sldId="272"/>
            <ac:picMk id="6" creationId="{D0353F26-1FBB-4550-3662-63137F88AE62}"/>
          </ac:picMkLst>
        </pc:picChg>
        <pc:picChg chg="add mod">
          <ac:chgData name="Wilson, Matthew E." userId="cd51264b-f4a6-48cb-bca0-794cc9fb82fc" providerId="ADAL" clId="{31F35327-5C5C-47E8-BBD4-9A9337C9280F}" dt="2023-08-07T19:22:12.474" v="823" actId="1076"/>
          <ac:picMkLst>
            <pc:docMk/>
            <pc:sldMk cId="2948811228" sldId="272"/>
            <ac:picMk id="7" creationId="{D3BD97C2-5D69-D1FE-6D2C-FAEBE3091491}"/>
          </ac:picMkLst>
        </pc:picChg>
      </pc:sldChg>
      <pc:sldChg chg="addSp delSp modSp add mod">
        <pc:chgData name="Wilson, Matthew E." userId="cd51264b-f4a6-48cb-bca0-794cc9fb82fc" providerId="ADAL" clId="{31F35327-5C5C-47E8-BBD4-9A9337C9280F}" dt="2023-08-07T19:48:16.625" v="943" actId="1076"/>
        <pc:sldMkLst>
          <pc:docMk/>
          <pc:sldMk cId="3235819821" sldId="273"/>
        </pc:sldMkLst>
        <pc:spChg chg="mod">
          <ac:chgData name="Wilson, Matthew E." userId="cd51264b-f4a6-48cb-bca0-794cc9fb82fc" providerId="ADAL" clId="{31F35327-5C5C-47E8-BBD4-9A9337C9280F}" dt="2023-08-07T19:48:12.678" v="942" actId="20577"/>
          <ac:spMkLst>
            <pc:docMk/>
            <pc:sldMk cId="3235819821" sldId="273"/>
            <ac:spMk id="116" creationId="{00000000-0000-0000-0000-000000000000}"/>
          </ac:spMkLst>
        </pc:spChg>
        <pc:picChg chg="add del mod">
          <ac:chgData name="Wilson, Matthew E." userId="cd51264b-f4a6-48cb-bca0-794cc9fb82fc" providerId="ADAL" clId="{31F35327-5C5C-47E8-BBD4-9A9337C9280F}" dt="2023-08-07T19:33:07.421" v="891" actId="478"/>
          <ac:picMkLst>
            <pc:docMk/>
            <pc:sldMk cId="3235819821" sldId="273"/>
            <ac:picMk id="3" creationId="{6FD439CB-6561-BE36-3B07-142EF5C8E825}"/>
          </ac:picMkLst>
        </pc:picChg>
        <pc:picChg chg="del">
          <ac:chgData name="Wilson, Matthew E." userId="cd51264b-f4a6-48cb-bca0-794cc9fb82fc" providerId="ADAL" clId="{31F35327-5C5C-47E8-BBD4-9A9337C9280F}" dt="2023-08-07T19:32:48.572" v="886" actId="478"/>
          <ac:picMkLst>
            <pc:docMk/>
            <pc:sldMk cId="3235819821" sldId="273"/>
            <ac:picMk id="6" creationId="{D0353F26-1FBB-4550-3662-63137F88AE62}"/>
          </ac:picMkLst>
        </pc:picChg>
        <pc:picChg chg="add mod">
          <ac:chgData name="Wilson, Matthew E." userId="cd51264b-f4a6-48cb-bca0-794cc9fb82fc" providerId="ADAL" clId="{31F35327-5C5C-47E8-BBD4-9A9337C9280F}" dt="2023-08-07T19:48:16.625" v="943" actId="1076"/>
          <ac:picMkLst>
            <pc:docMk/>
            <pc:sldMk cId="3235819821" sldId="273"/>
            <ac:picMk id="7" creationId="{35FD9F1A-77F5-3408-EB8F-553DF49D19C8}"/>
          </ac:picMkLst>
        </pc:picChg>
      </pc:sldChg>
    </pc:docChg>
  </pc:docChgLst>
  <pc:docChgLst>
    <pc:chgData name="Trailor, Deb" userId="S::dltrailor@triumphgroup.com::b40a7551-0ebd-4533-923f-72d876222357" providerId="AD" clId="Web-{D9603059-BA87-44D1-908D-76C41417999C}"/>
    <pc:docChg chg="">
      <pc:chgData name="Trailor, Deb" userId="S::dltrailor@triumphgroup.com::b40a7551-0ebd-4533-923f-72d876222357" providerId="AD" clId="Web-{D9603059-BA87-44D1-908D-76C41417999C}" dt="2023-08-07T19:46:29.630" v="0"/>
      <pc:docMkLst>
        <pc:docMk/>
      </pc:docMkLst>
      <pc:sldChg chg="delCm">
        <pc:chgData name="Trailor, Deb" userId="S::dltrailor@triumphgroup.com::b40a7551-0ebd-4533-923f-72d876222357" providerId="AD" clId="Web-{D9603059-BA87-44D1-908D-76C41417999C}" dt="2023-08-07T19:46:29.630" v="0"/>
        <pc:sldMkLst>
          <pc:docMk/>
          <pc:sldMk cId="1161124556" sldId="257"/>
        </pc:sldMkLst>
      </pc:sldChg>
    </pc:docChg>
  </pc:docChgLst>
  <pc:docChgLst>
    <pc:chgData name="Palmer, Alma" userId="S::apalmer@triumphgroup.com::8fe3e00d-0e0b-4f4f-b36a-abd0b908670e" providerId="AD" clId="Web-{FF6CE1E1-A982-4AB9-B25F-7D174EB18EBD}"/>
    <pc:docChg chg="modSld">
      <pc:chgData name="Palmer, Alma" userId="S::apalmer@triumphgroup.com::8fe3e00d-0e0b-4f4f-b36a-abd0b908670e" providerId="AD" clId="Web-{FF6CE1E1-A982-4AB9-B25F-7D174EB18EBD}" dt="2023-08-08T19:44:56.283" v="91" actId="20577"/>
      <pc:docMkLst>
        <pc:docMk/>
      </pc:docMkLst>
      <pc:sldChg chg="modSp">
        <pc:chgData name="Palmer, Alma" userId="S::apalmer@triumphgroup.com::8fe3e00d-0e0b-4f4f-b36a-abd0b908670e" providerId="AD" clId="Web-{FF6CE1E1-A982-4AB9-B25F-7D174EB18EBD}" dt="2023-08-08T19:43:46.642" v="24" actId="20577"/>
        <pc:sldMkLst>
          <pc:docMk/>
          <pc:sldMk cId="3706776578" sldId="263"/>
        </pc:sldMkLst>
        <pc:spChg chg="mod">
          <ac:chgData name="Palmer, Alma" userId="S::apalmer@triumphgroup.com::8fe3e00d-0e0b-4f4f-b36a-abd0b908670e" providerId="AD" clId="Web-{FF6CE1E1-A982-4AB9-B25F-7D174EB18EBD}" dt="2023-08-08T19:43:46.642" v="24" actId="20577"/>
          <ac:spMkLst>
            <pc:docMk/>
            <pc:sldMk cId="3706776578" sldId="263"/>
            <ac:spMk id="3" creationId="{1E24B796-8227-2695-0BC8-0FFB3AA7BE8D}"/>
          </ac:spMkLst>
        </pc:spChg>
      </pc:sldChg>
      <pc:sldChg chg="addSp modSp">
        <pc:chgData name="Palmer, Alma" userId="S::apalmer@triumphgroup.com::8fe3e00d-0e0b-4f4f-b36a-abd0b908670e" providerId="AD" clId="Web-{FF6CE1E1-A982-4AB9-B25F-7D174EB18EBD}" dt="2023-08-08T19:44:56.283" v="91" actId="20577"/>
        <pc:sldMkLst>
          <pc:docMk/>
          <pc:sldMk cId="2431901587" sldId="270"/>
        </pc:sldMkLst>
        <pc:spChg chg="add mod">
          <ac:chgData name="Palmer, Alma" userId="S::apalmer@triumphgroup.com::8fe3e00d-0e0b-4f4f-b36a-abd0b908670e" providerId="AD" clId="Web-{FF6CE1E1-A982-4AB9-B25F-7D174EB18EBD}" dt="2023-08-08T19:44:56.283" v="91" actId="20577"/>
          <ac:spMkLst>
            <pc:docMk/>
            <pc:sldMk cId="2431901587" sldId="270"/>
            <ac:spMk id="2" creationId="{767920BB-EC34-E8CC-76EE-E04AA9A441A1}"/>
          </ac:spMkLst>
        </pc:spChg>
      </pc:sldChg>
    </pc:docChg>
  </pc:docChgLst>
  <pc:docChgLst>
    <pc:chgData name="Trailor, Deb" userId="b40a7551-0ebd-4533-923f-72d876222357" providerId="ADAL" clId="{A791CF8E-E7E2-4BF3-B7C1-9A126AE48111}"/>
    <pc:docChg chg="modSld">
      <pc:chgData name="Trailor, Deb" userId="b40a7551-0ebd-4533-923f-72d876222357" providerId="ADAL" clId="{A791CF8E-E7E2-4BF3-B7C1-9A126AE48111}" dt="2023-08-02T19:24:22.343" v="40" actId="20577"/>
      <pc:docMkLst>
        <pc:docMk/>
      </pc:docMkLst>
      <pc:sldChg chg="addSp modSp mod">
        <pc:chgData name="Trailor, Deb" userId="b40a7551-0ebd-4533-923f-72d876222357" providerId="ADAL" clId="{A791CF8E-E7E2-4BF3-B7C1-9A126AE48111}" dt="2023-08-02T19:24:22.343" v="40" actId="20577"/>
        <pc:sldMkLst>
          <pc:docMk/>
          <pc:sldMk cId="49198904" sldId="262"/>
        </pc:sldMkLst>
        <pc:spChg chg="mod">
          <ac:chgData name="Trailor, Deb" userId="b40a7551-0ebd-4533-923f-72d876222357" providerId="ADAL" clId="{A791CF8E-E7E2-4BF3-B7C1-9A126AE48111}" dt="2023-08-02T19:24:22.343" v="40" actId="20577"/>
          <ac:spMkLst>
            <pc:docMk/>
            <pc:sldMk cId="49198904" sldId="262"/>
            <ac:spMk id="3" creationId="{1E24B796-8227-2695-0BC8-0FFB3AA7BE8D}"/>
          </ac:spMkLst>
        </pc:spChg>
        <pc:picChg chg="add mod">
          <ac:chgData name="Trailor, Deb" userId="b40a7551-0ebd-4533-923f-72d876222357" providerId="ADAL" clId="{A791CF8E-E7E2-4BF3-B7C1-9A126AE48111}" dt="2023-08-02T19:24:11.421" v="35" actId="1076"/>
          <ac:picMkLst>
            <pc:docMk/>
            <pc:sldMk cId="49198904" sldId="262"/>
            <ac:picMk id="1026" creationId="{9E17CF39-E0B1-FCEC-05E8-E674E94940C9}"/>
          </ac:picMkLst>
        </pc:picChg>
      </pc:sldChg>
    </pc:docChg>
  </pc:docChgLst>
  <pc:docChgLst>
    <pc:chgData name="Palmer, Alma" userId="S::apalmer@triumphgroup.com::8fe3e00d-0e0b-4f4f-b36a-abd0b908670e" providerId="AD" clId="Web-{6B2BC854-4B22-4DAF-B10C-3CD15D165CC3}"/>
    <pc:docChg chg="modSld">
      <pc:chgData name="Palmer, Alma" userId="S::apalmer@triumphgroup.com::8fe3e00d-0e0b-4f4f-b36a-abd0b908670e" providerId="AD" clId="Web-{6B2BC854-4B22-4DAF-B10C-3CD15D165CC3}" dt="2023-08-08T19:46:16.376" v="3" actId="20577"/>
      <pc:docMkLst>
        <pc:docMk/>
      </pc:docMkLst>
      <pc:sldChg chg="modSp">
        <pc:chgData name="Palmer, Alma" userId="S::apalmer@triumphgroup.com::8fe3e00d-0e0b-4f4f-b36a-abd0b908670e" providerId="AD" clId="Web-{6B2BC854-4B22-4DAF-B10C-3CD15D165CC3}" dt="2023-08-08T19:46:16.376" v="3" actId="20577"/>
        <pc:sldMkLst>
          <pc:docMk/>
          <pc:sldMk cId="3706776578" sldId="263"/>
        </pc:sldMkLst>
        <pc:spChg chg="mod">
          <ac:chgData name="Palmer, Alma" userId="S::apalmer@triumphgroup.com::8fe3e00d-0e0b-4f4f-b36a-abd0b908670e" providerId="AD" clId="Web-{6B2BC854-4B22-4DAF-B10C-3CD15D165CC3}" dt="2023-08-08T19:46:16.376" v="3" actId="20577"/>
          <ac:spMkLst>
            <pc:docMk/>
            <pc:sldMk cId="3706776578" sldId="263"/>
            <ac:spMk id="3" creationId="{1E24B796-8227-2695-0BC8-0FFB3AA7BE8D}"/>
          </ac:spMkLst>
        </pc:spChg>
      </pc:sldChg>
    </pc:docChg>
  </pc:docChgLst>
  <pc:docChgLst>
    <pc:chgData name="Wilson, Matthew E." userId="S::mewilson@triumphgroup.com::cd51264b-f4a6-48cb-bca0-794cc9fb82fc" providerId="AD" clId="Web-{AD98B507-CE6D-2518-4A7A-F00C8D95B4B6}"/>
    <pc:docChg chg="modSld sldOrd">
      <pc:chgData name="Wilson, Matthew E." userId="S::mewilson@triumphgroup.com::cd51264b-f4a6-48cb-bca0-794cc9fb82fc" providerId="AD" clId="Web-{AD98B507-CE6D-2518-4A7A-F00C8D95B4B6}" dt="2023-08-07T21:22:18.262" v="298" actId="20577"/>
      <pc:docMkLst>
        <pc:docMk/>
      </pc:docMkLst>
      <pc:sldChg chg="modSp">
        <pc:chgData name="Wilson, Matthew E." userId="S::mewilson@triumphgroup.com::cd51264b-f4a6-48cb-bca0-794cc9fb82fc" providerId="AD" clId="Web-{AD98B507-CE6D-2518-4A7A-F00C8D95B4B6}" dt="2023-08-07T21:22:18.262" v="298" actId="20577"/>
        <pc:sldMkLst>
          <pc:docMk/>
          <pc:sldMk cId="4070369891" sldId="260"/>
        </pc:sldMkLst>
        <pc:spChg chg="mod">
          <ac:chgData name="Wilson, Matthew E." userId="S::mewilson@triumphgroup.com::cd51264b-f4a6-48cb-bca0-794cc9fb82fc" providerId="AD" clId="Web-{AD98B507-CE6D-2518-4A7A-F00C8D95B4B6}" dt="2023-08-07T21:22:18.262" v="298" actId="20577"/>
          <ac:spMkLst>
            <pc:docMk/>
            <pc:sldMk cId="4070369891" sldId="260"/>
            <ac:spMk id="3" creationId="{1E24B796-8227-2695-0BC8-0FFB3AA7BE8D}"/>
          </ac:spMkLst>
        </pc:spChg>
      </pc:sldChg>
      <pc:sldChg chg="addSp delSp modSp">
        <pc:chgData name="Wilson, Matthew E." userId="S::mewilson@triumphgroup.com::cd51264b-f4a6-48cb-bca0-794cc9fb82fc" providerId="AD" clId="Web-{AD98B507-CE6D-2518-4A7A-F00C8D95B4B6}" dt="2023-08-07T21:18:58.242" v="235"/>
        <pc:sldMkLst>
          <pc:docMk/>
          <pc:sldMk cId="2948811228" sldId="272"/>
        </pc:sldMkLst>
        <pc:spChg chg="add mod">
          <ac:chgData name="Wilson, Matthew E." userId="S::mewilson@triumphgroup.com::cd51264b-f4a6-48cb-bca0-794cc9fb82fc" providerId="AD" clId="Web-{AD98B507-CE6D-2518-4A7A-F00C8D95B4B6}" dt="2023-08-07T21:18:58.242" v="235"/>
          <ac:spMkLst>
            <pc:docMk/>
            <pc:sldMk cId="2948811228" sldId="272"/>
            <ac:spMk id="2" creationId="{D148372F-0B79-2C83-E199-5E1E240F3C87}"/>
          </ac:spMkLst>
        </pc:spChg>
        <pc:spChg chg="add mod">
          <ac:chgData name="Wilson, Matthew E." userId="S::mewilson@triumphgroup.com::cd51264b-f4a6-48cb-bca0-794cc9fb82fc" providerId="AD" clId="Web-{AD98B507-CE6D-2518-4A7A-F00C8D95B4B6}" dt="2023-08-07T21:18:44.335" v="233"/>
          <ac:spMkLst>
            <pc:docMk/>
            <pc:sldMk cId="2948811228" sldId="272"/>
            <ac:spMk id="8" creationId="{E00BD3F4-34B5-0D77-2A47-45C688EB6B84}"/>
          </ac:spMkLst>
        </pc:spChg>
        <pc:picChg chg="add del mod">
          <ac:chgData name="Wilson, Matthew E." userId="S::mewilson@triumphgroup.com::cd51264b-f4a6-48cb-bca0-794cc9fb82fc" providerId="AD" clId="Web-{AD98B507-CE6D-2518-4A7A-F00C8D95B4B6}" dt="2023-08-07T21:16:30.004" v="137"/>
          <ac:picMkLst>
            <pc:docMk/>
            <pc:sldMk cId="2948811228" sldId="272"/>
            <ac:picMk id="3" creationId="{F95EA601-8559-215A-B73B-E4DB77754B9B}"/>
          </ac:picMkLst>
        </pc:picChg>
        <pc:picChg chg="add del mod">
          <ac:chgData name="Wilson, Matthew E." userId="S::mewilson@triumphgroup.com::cd51264b-f4a6-48cb-bca0-794cc9fb82fc" providerId="AD" clId="Web-{AD98B507-CE6D-2518-4A7A-F00C8D95B4B6}" dt="2023-08-07T21:16:38.269" v="139"/>
          <ac:picMkLst>
            <pc:docMk/>
            <pc:sldMk cId="2948811228" sldId="272"/>
            <ac:picMk id="4" creationId="{602D08F7-5E88-5016-F3B3-5E4DA9B3B252}"/>
          </ac:picMkLst>
        </pc:picChg>
        <pc:picChg chg="add del mod">
          <ac:chgData name="Wilson, Matthew E." userId="S::mewilson@triumphgroup.com::cd51264b-f4a6-48cb-bca0-794cc9fb82fc" providerId="AD" clId="Web-{AD98B507-CE6D-2518-4A7A-F00C8D95B4B6}" dt="2023-08-07T21:16:47.082" v="141"/>
          <ac:picMkLst>
            <pc:docMk/>
            <pc:sldMk cId="2948811228" sldId="272"/>
            <ac:picMk id="6" creationId="{90262B8D-F18F-A1B6-C7D9-D663B2CBA8DB}"/>
          </ac:picMkLst>
        </pc:picChg>
      </pc:sldChg>
      <pc:sldChg chg="addSp delSp modSp ord modCm">
        <pc:chgData name="Wilson, Matthew E." userId="S::mewilson@triumphgroup.com::cd51264b-f4a6-48cb-bca0-794cc9fb82fc" providerId="AD" clId="Web-{AD98B507-CE6D-2518-4A7A-F00C8D95B4B6}" dt="2023-08-07T20:17:08.864" v="6"/>
        <pc:sldMkLst>
          <pc:docMk/>
          <pc:sldMk cId="3235819821" sldId="273"/>
        </pc:sldMkLst>
        <pc:picChg chg="add mod">
          <ac:chgData name="Wilson, Matthew E." userId="S::mewilson@triumphgroup.com::cd51264b-f4a6-48cb-bca0-794cc9fb82fc" providerId="AD" clId="Web-{AD98B507-CE6D-2518-4A7A-F00C8D95B4B6}" dt="2023-08-07T20:16:44.082" v="4" actId="1076"/>
          <ac:picMkLst>
            <pc:docMk/>
            <pc:sldMk cId="3235819821" sldId="273"/>
            <ac:picMk id="2" creationId="{EA680B64-74C5-8894-CD0D-69AC210FFE7D}"/>
          </ac:picMkLst>
        </pc:picChg>
        <pc:picChg chg="del">
          <ac:chgData name="Wilson, Matthew E." userId="S::mewilson@triumphgroup.com::cd51264b-f4a6-48cb-bca0-794cc9fb82fc" providerId="AD" clId="Web-{AD98B507-CE6D-2518-4A7A-F00C8D95B4B6}" dt="2023-08-07T20:16:34.035" v="0"/>
          <ac:picMkLst>
            <pc:docMk/>
            <pc:sldMk cId="3235819821" sldId="273"/>
            <ac:picMk id="7" creationId="{35FD9F1A-77F5-3408-EB8F-553DF49D19C8}"/>
          </ac:picMkLst>
        </pc:picChg>
      </pc:sldChg>
    </pc:docChg>
  </pc:docChgLst>
  <pc:docChgLst>
    <pc:chgData name="Palmer, Alma" userId="8fe3e00d-0e0b-4f4f-b36a-abd0b908670e" providerId="ADAL" clId="{07CEDA8B-0C67-449C-81CB-669FD3ADBB04}"/>
    <pc:docChg chg="custSel addSld delSld modSld sldOrd">
      <pc:chgData name="Palmer, Alma" userId="8fe3e00d-0e0b-4f4f-b36a-abd0b908670e" providerId="ADAL" clId="{07CEDA8B-0C67-449C-81CB-669FD3ADBB04}" dt="2023-08-10T12:19:27.751" v="116" actId="5793"/>
      <pc:docMkLst>
        <pc:docMk/>
      </pc:docMkLst>
      <pc:sldChg chg="modSp mod modNotesTx">
        <pc:chgData name="Palmer, Alma" userId="8fe3e00d-0e0b-4f4f-b36a-abd0b908670e" providerId="ADAL" clId="{07CEDA8B-0C67-449C-81CB-669FD3ADBB04}" dt="2023-08-10T12:19:27.751" v="116" actId="5793"/>
        <pc:sldMkLst>
          <pc:docMk/>
          <pc:sldMk cId="3775785129" sldId="258"/>
        </pc:sldMkLst>
        <pc:spChg chg="mod">
          <ac:chgData name="Palmer, Alma" userId="8fe3e00d-0e0b-4f4f-b36a-abd0b908670e" providerId="ADAL" clId="{07CEDA8B-0C67-449C-81CB-669FD3ADBB04}" dt="2023-08-08T00:33:18.436" v="114" actId="33524"/>
          <ac:spMkLst>
            <pc:docMk/>
            <pc:sldMk cId="3775785129" sldId="258"/>
            <ac:spMk id="3" creationId="{A34FE01E-52E4-CA41-8124-732763A93F8F}"/>
          </ac:spMkLst>
        </pc:spChg>
        <pc:spChg chg="mod">
          <ac:chgData name="Palmer, Alma" userId="8fe3e00d-0e0b-4f4f-b36a-abd0b908670e" providerId="ADAL" clId="{07CEDA8B-0C67-449C-81CB-669FD3ADBB04}" dt="2023-08-08T00:33:04.186" v="112" actId="20577"/>
          <ac:spMkLst>
            <pc:docMk/>
            <pc:sldMk cId="3775785129" sldId="258"/>
            <ac:spMk id="6" creationId="{800A4398-5E5F-E9F0-A351-2C2180376D24}"/>
          </ac:spMkLst>
        </pc:spChg>
      </pc:sldChg>
      <pc:sldChg chg="addSp delSp modSp new del mod">
        <pc:chgData name="Palmer, Alma" userId="8fe3e00d-0e0b-4f4f-b36a-abd0b908670e" providerId="ADAL" clId="{07CEDA8B-0C67-449C-81CB-669FD3ADBB04}" dt="2023-08-07T21:13:33.462" v="78" actId="47"/>
        <pc:sldMkLst>
          <pc:docMk/>
          <pc:sldMk cId="2606320141" sldId="271"/>
        </pc:sldMkLst>
        <pc:spChg chg="del">
          <ac:chgData name="Palmer, Alma" userId="8fe3e00d-0e0b-4f4f-b36a-abd0b908670e" providerId="ADAL" clId="{07CEDA8B-0C67-449C-81CB-669FD3ADBB04}" dt="2023-08-07T19:06:18.689" v="1" actId="22"/>
          <ac:spMkLst>
            <pc:docMk/>
            <pc:sldMk cId="2606320141" sldId="271"/>
            <ac:spMk id="3" creationId="{3D2C3384-DF0A-B90D-C985-146BB36B39ED}"/>
          </ac:spMkLst>
        </pc:spChg>
        <pc:spChg chg="add del mod">
          <ac:chgData name="Palmer, Alma" userId="8fe3e00d-0e0b-4f4f-b36a-abd0b908670e" providerId="ADAL" clId="{07CEDA8B-0C67-449C-81CB-669FD3ADBB04}" dt="2023-08-07T19:06:36.135" v="3" actId="22"/>
          <ac:spMkLst>
            <pc:docMk/>
            <pc:sldMk cId="2606320141" sldId="271"/>
            <ac:spMk id="8" creationId="{5B6F79F3-E352-6B58-6345-F66D6D79F22F}"/>
          </ac:spMkLst>
        </pc:spChg>
        <pc:spChg chg="add mod">
          <ac:chgData name="Palmer, Alma" userId="8fe3e00d-0e0b-4f4f-b36a-abd0b908670e" providerId="ADAL" clId="{07CEDA8B-0C67-449C-81CB-669FD3ADBB04}" dt="2023-08-07T19:06:37.686" v="4" actId="478"/>
          <ac:spMkLst>
            <pc:docMk/>
            <pc:sldMk cId="2606320141" sldId="271"/>
            <ac:spMk id="12" creationId="{4997143E-7364-A533-6FDC-263C4FC704AC}"/>
          </ac:spMkLst>
        </pc:spChg>
        <pc:picChg chg="add del mod ord">
          <ac:chgData name="Palmer, Alma" userId="8fe3e00d-0e0b-4f4f-b36a-abd0b908670e" providerId="ADAL" clId="{07CEDA8B-0C67-449C-81CB-669FD3ADBB04}" dt="2023-08-07T19:06:20.674" v="2" actId="478"/>
          <ac:picMkLst>
            <pc:docMk/>
            <pc:sldMk cId="2606320141" sldId="271"/>
            <ac:picMk id="6" creationId="{48B5C84D-BA7F-DCA1-EF2B-FF64A3B80991}"/>
          </ac:picMkLst>
        </pc:picChg>
        <pc:picChg chg="add del mod ord">
          <ac:chgData name="Palmer, Alma" userId="8fe3e00d-0e0b-4f4f-b36a-abd0b908670e" providerId="ADAL" clId="{07CEDA8B-0C67-449C-81CB-669FD3ADBB04}" dt="2023-08-07T19:06:37.686" v="4" actId="478"/>
          <ac:picMkLst>
            <pc:docMk/>
            <pc:sldMk cId="2606320141" sldId="271"/>
            <ac:picMk id="10" creationId="{93A0BE09-3676-847E-D05E-CEA458815CAE}"/>
          </ac:picMkLst>
        </pc:picChg>
      </pc:sldChg>
      <pc:sldChg chg="ord addCm delCm modCm">
        <pc:chgData name="Palmer, Alma" userId="8fe3e00d-0e0b-4f4f-b36a-abd0b908670e" providerId="ADAL" clId="{07CEDA8B-0C67-449C-81CB-669FD3ADBB04}" dt="2023-08-07T21:13:20.064" v="77"/>
        <pc:sldMkLst>
          <pc:docMk/>
          <pc:sldMk cId="3235819821" sldId="273"/>
        </pc:sldMkLst>
      </pc:sldChg>
      <pc:sldChg chg="modSp mod">
        <pc:chgData name="Palmer, Alma" userId="8fe3e00d-0e0b-4f4f-b36a-abd0b908670e" providerId="ADAL" clId="{07CEDA8B-0C67-449C-81CB-669FD3ADBB04}" dt="2023-08-07T22:06:28.230" v="96" actId="20577"/>
        <pc:sldMkLst>
          <pc:docMk/>
          <pc:sldMk cId="3501809277" sldId="274"/>
        </pc:sldMkLst>
        <pc:spChg chg="mod">
          <ac:chgData name="Palmer, Alma" userId="8fe3e00d-0e0b-4f4f-b36a-abd0b908670e" providerId="ADAL" clId="{07CEDA8B-0C67-449C-81CB-669FD3ADBB04}" dt="2023-08-07T22:06:28.230" v="96" actId="20577"/>
          <ac:spMkLst>
            <pc:docMk/>
            <pc:sldMk cId="3501809277" sldId="274"/>
            <ac:spMk id="5" creationId="{04D38C95-6AAC-B901-6910-A90F414924A7}"/>
          </ac:spMkLst>
        </pc:spChg>
      </pc:sldChg>
    </pc:docChg>
  </pc:docChgLst>
  <pc:docChgLst>
    <pc:chgData name="Trailor, Deb" userId="S::dltrailor@triumphgroup.com::b40a7551-0ebd-4533-923f-72d876222357" providerId="AD" clId="Web-{E1B0FE7A-B2FF-4DAD-A660-6918781AA0FD}"/>
    <pc:docChg chg="modSld">
      <pc:chgData name="Trailor, Deb" userId="S::dltrailor@triumphgroup.com::b40a7551-0ebd-4533-923f-72d876222357" providerId="AD" clId="Web-{E1B0FE7A-B2FF-4DAD-A660-6918781AA0FD}" dt="2023-08-07T18:00:23.100" v="53" actId="20577"/>
      <pc:docMkLst>
        <pc:docMk/>
      </pc:docMkLst>
      <pc:sldChg chg="modSp">
        <pc:chgData name="Trailor, Deb" userId="S::dltrailor@triumphgroup.com::b40a7551-0ebd-4533-923f-72d876222357" providerId="AD" clId="Web-{E1B0FE7A-B2FF-4DAD-A660-6918781AA0FD}" dt="2023-08-07T18:00:23.100" v="53" actId="20577"/>
        <pc:sldMkLst>
          <pc:docMk/>
          <pc:sldMk cId="4070369891" sldId="260"/>
        </pc:sldMkLst>
        <pc:spChg chg="mod">
          <ac:chgData name="Trailor, Deb" userId="S::dltrailor@triumphgroup.com::b40a7551-0ebd-4533-923f-72d876222357" providerId="AD" clId="Web-{E1B0FE7A-B2FF-4DAD-A660-6918781AA0FD}" dt="2023-08-07T18:00:23.100" v="53" actId="20577"/>
          <ac:spMkLst>
            <pc:docMk/>
            <pc:sldMk cId="4070369891" sldId="260"/>
            <ac:spMk id="3" creationId="{1E24B796-8227-2695-0BC8-0FFB3AA7BE8D}"/>
          </ac:spMkLst>
        </pc:spChg>
      </pc:sldChg>
    </pc:docChg>
  </pc:docChgLst>
  <pc:docChgLst>
    <pc:chgData name="Trailor, Deb" userId="b40a7551-0ebd-4533-923f-72d876222357" providerId="ADAL" clId="{7E4884D3-057B-4FCD-A8B3-3D91008AE232}"/>
    <pc:docChg chg="custSel addSld delSld modSld">
      <pc:chgData name="Trailor, Deb" userId="b40a7551-0ebd-4533-923f-72d876222357" providerId="ADAL" clId="{7E4884D3-057B-4FCD-A8B3-3D91008AE232}" dt="2023-08-07T22:08:46.384" v="858" actId="255"/>
      <pc:docMkLst>
        <pc:docMk/>
      </pc:docMkLst>
      <pc:sldChg chg="modSp mod modCm">
        <pc:chgData name="Trailor, Deb" userId="b40a7551-0ebd-4533-923f-72d876222357" providerId="ADAL" clId="{7E4884D3-057B-4FCD-A8B3-3D91008AE232}" dt="2023-08-07T12:29:17.125" v="783"/>
        <pc:sldMkLst>
          <pc:docMk/>
          <pc:sldMk cId="1161124556" sldId="257"/>
        </pc:sldMkLst>
        <pc:graphicFrameChg chg="modGraphic">
          <ac:chgData name="Trailor, Deb" userId="b40a7551-0ebd-4533-923f-72d876222357" providerId="ADAL" clId="{7E4884D3-057B-4FCD-A8B3-3D91008AE232}" dt="2023-08-07T12:24:03.485" v="782" actId="20577"/>
          <ac:graphicFrameMkLst>
            <pc:docMk/>
            <pc:sldMk cId="1161124556" sldId="257"/>
            <ac:graphicFrameMk id="7" creationId="{3237ABB1-AA5B-7E79-4260-191CAB392B4B}"/>
          </ac:graphicFrameMkLst>
        </pc:graphicFrameChg>
      </pc:sldChg>
      <pc:sldChg chg="modSp mod">
        <pc:chgData name="Trailor, Deb" userId="b40a7551-0ebd-4533-923f-72d876222357" providerId="ADAL" clId="{7E4884D3-057B-4FCD-A8B3-3D91008AE232}" dt="2023-08-07T22:04:11.510" v="815" actId="108"/>
        <pc:sldMkLst>
          <pc:docMk/>
          <pc:sldMk cId="2183078356" sldId="259"/>
        </pc:sldMkLst>
        <pc:spChg chg="mod">
          <ac:chgData name="Trailor, Deb" userId="b40a7551-0ebd-4533-923f-72d876222357" providerId="ADAL" clId="{7E4884D3-057B-4FCD-A8B3-3D91008AE232}" dt="2023-08-07T22:04:11.510" v="815" actId="108"/>
          <ac:spMkLst>
            <pc:docMk/>
            <pc:sldMk cId="2183078356" sldId="259"/>
            <ac:spMk id="2" creationId="{266CD0E7-44FA-D85B-EABB-707B80214A85}"/>
          </ac:spMkLst>
        </pc:spChg>
      </pc:sldChg>
      <pc:sldChg chg="delSp modSp add mod">
        <pc:chgData name="Trailor, Deb" userId="b40a7551-0ebd-4533-923f-72d876222357" providerId="ADAL" clId="{7E4884D3-057B-4FCD-A8B3-3D91008AE232}" dt="2023-08-07T19:44:12.560" v="786" actId="20577"/>
        <pc:sldMkLst>
          <pc:docMk/>
          <pc:sldMk cId="3706776578" sldId="263"/>
        </pc:sldMkLst>
        <pc:spChg chg="mod">
          <ac:chgData name="Trailor, Deb" userId="b40a7551-0ebd-4533-923f-72d876222357" providerId="ADAL" clId="{7E4884D3-057B-4FCD-A8B3-3D91008AE232}" dt="2023-08-07T12:13:52.775" v="45" actId="20577"/>
          <ac:spMkLst>
            <pc:docMk/>
            <pc:sldMk cId="3706776578" sldId="263"/>
            <ac:spMk id="2" creationId="{9155D9B2-6891-544C-78B2-ABD4DD2F0A92}"/>
          </ac:spMkLst>
        </pc:spChg>
        <pc:spChg chg="mod">
          <ac:chgData name="Trailor, Deb" userId="b40a7551-0ebd-4533-923f-72d876222357" providerId="ADAL" clId="{7E4884D3-057B-4FCD-A8B3-3D91008AE232}" dt="2023-08-07T19:44:12.560" v="786" actId="20577"/>
          <ac:spMkLst>
            <pc:docMk/>
            <pc:sldMk cId="3706776578" sldId="263"/>
            <ac:spMk id="3" creationId="{1E24B796-8227-2695-0BC8-0FFB3AA7BE8D}"/>
          </ac:spMkLst>
        </pc:spChg>
        <pc:picChg chg="del">
          <ac:chgData name="Trailor, Deb" userId="b40a7551-0ebd-4533-923f-72d876222357" providerId="ADAL" clId="{7E4884D3-057B-4FCD-A8B3-3D91008AE232}" dt="2023-08-07T12:15:11.051" v="46" actId="478"/>
          <ac:picMkLst>
            <pc:docMk/>
            <pc:sldMk cId="3706776578" sldId="263"/>
            <ac:picMk id="1026" creationId="{9E17CF39-E0B1-FCEC-05E8-E674E94940C9}"/>
          </ac:picMkLst>
        </pc:picChg>
      </pc:sldChg>
      <pc:sldChg chg="delSp modSp del mod">
        <pc:chgData name="Trailor, Deb" userId="b40a7551-0ebd-4533-923f-72d876222357" providerId="ADAL" clId="{7E4884D3-057B-4FCD-A8B3-3D91008AE232}" dt="2023-08-07T22:07:30.238" v="840" actId="47"/>
        <pc:sldMkLst>
          <pc:docMk/>
          <pc:sldMk cId="2430950707" sldId="268"/>
        </pc:sldMkLst>
        <pc:spChg chg="del mod">
          <ac:chgData name="Trailor, Deb" userId="b40a7551-0ebd-4533-923f-72d876222357" providerId="ADAL" clId="{7E4884D3-057B-4FCD-A8B3-3D91008AE232}" dt="2023-08-07T22:07:18.908" v="837" actId="21"/>
          <ac:spMkLst>
            <pc:docMk/>
            <pc:sldMk cId="2430950707" sldId="268"/>
            <ac:spMk id="7" creationId="{A61BD9FC-C142-4892-B81B-C08285F92702}"/>
          </ac:spMkLst>
        </pc:spChg>
        <pc:spChg chg="del">
          <ac:chgData name="Trailor, Deb" userId="b40a7551-0ebd-4533-923f-72d876222357" providerId="ADAL" clId="{7E4884D3-057B-4FCD-A8B3-3D91008AE232}" dt="2023-08-07T22:07:18.908" v="837" actId="21"/>
          <ac:spMkLst>
            <pc:docMk/>
            <pc:sldMk cId="2430950707" sldId="268"/>
            <ac:spMk id="9" creationId="{722CC2D5-E0E2-4C78-BF07-0F762C363D40}"/>
          </ac:spMkLst>
        </pc:spChg>
        <pc:spChg chg="del">
          <ac:chgData name="Trailor, Deb" userId="b40a7551-0ebd-4533-923f-72d876222357" providerId="ADAL" clId="{7E4884D3-057B-4FCD-A8B3-3D91008AE232}" dt="2023-08-07T22:07:18.908" v="837" actId="21"/>
          <ac:spMkLst>
            <pc:docMk/>
            <pc:sldMk cId="2430950707" sldId="268"/>
            <ac:spMk id="10" creationId="{4522D295-7850-4310-BA6A-FAF3F0D96A42}"/>
          </ac:spMkLst>
        </pc:spChg>
        <pc:spChg chg="del">
          <ac:chgData name="Trailor, Deb" userId="b40a7551-0ebd-4533-923f-72d876222357" providerId="ADAL" clId="{7E4884D3-057B-4FCD-A8B3-3D91008AE232}" dt="2023-08-07T22:07:18.908" v="837" actId="21"/>
          <ac:spMkLst>
            <pc:docMk/>
            <pc:sldMk cId="2430950707" sldId="268"/>
            <ac:spMk id="11" creationId="{DA44DE41-65EC-435C-897A-E01584B7F960}"/>
          </ac:spMkLst>
        </pc:spChg>
        <pc:spChg chg="del">
          <ac:chgData name="Trailor, Deb" userId="b40a7551-0ebd-4533-923f-72d876222357" providerId="ADAL" clId="{7E4884D3-057B-4FCD-A8B3-3D91008AE232}" dt="2023-08-07T22:07:18.908" v="837" actId="21"/>
          <ac:spMkLst>
            <pc:docMk/>
            <pc:sldMk cId="2430950707" sldId="268"/>
            <ac:spMk id="12" creationId="{DDC99C05-0064-4826-AEE5-4E62806807E2}"/>
          </ac:spMkLst>
        </pc:spChg>
        <pc:cxnChg chg="del">
          <ac:chgData name="Trailor, Deb" userId="b40a7551-0ebd-4533-923f-72d876222357" providerId="ADAL" clId="{7E4884D3-057B-4FCD-A8B3-3D91008AE232}" dt="2023-08-07T22:07:18.908" v="837" actId="21"/>
          <ac:cxnSpMkLst>
            <pc:docMk/>
            <pc:sldMk cId="2430950707" sldId="268"/>
            <ac:cxnSpMk id="8" creationId="{E11FCAAD-EFD4-4AF6-ADA7-B9F4443C5B3C}"/>
          </ac:cxnSpMkLst>
        </pc:cxnChg>
      </pc:sldChg>
      <pc:sldChg chg="delSp del mod">
        <pc:chgData name="Trailor, Deb" userId="b40a7551-0ebd-4533-923f-72d876222357" providerId="ADAL" clId="{7E4884D3-057B-4FCD-A8B3-3D91008AE232}" dt="2023-08-07T22:08:03.478" v="849" actId="47"/>
        <pc:sldMkLst>
          <pc:docMk/>
          <pc:sldMk cId="4168882139" sldId="269"/>
        </pc:sldMkLst>
        <pc:picChg chg="del">
          <ac:chgData name="Trailor, Deb" userId="b40a7551-0ebd-4533-923f-72d876222357" providerId="ADAL" clId="{7E4884D3-057B-4FCD-A8B3-3D91008AE232}" dt="2023-08-07T22:07:54.448" v="847" actId="21"/>
          <ac:picMkLst>
            <pc:docMk/>
            <pc:sldMk cId="4168882139" sldId="269"/>
            <ac:picMk id="6" creationId="{D0353F26-1FBB-4550-3662-63137F88AE62}"/>
          </ac:picMkLst>
        </pc:picChg>
      </pc:sldChg>
      <pc:sldChg chg="modSp mod">
        <pc:chgData name="Trailor, Deb" userId="b40a7551-0ebd-4533-923f-72d876222357" providerId="ADAL" clId="{7E4884D3-057B-4FCD-A8B3-3D91008AE232}" dt="2023-08-07T22:08:26.162" v="852" actId="113"/>
        <pc:sldMkLst>
          <pc:docMk/>
          <pc:sldMk cId="2431901587" sldId="270"/>
        </pc:sldMkLst>
        <pc:spChg chg="mod">
          <ac:chgData name="Trailor, Deb" userId="b40a7551-0ebd-4533-923f-72d876222357" providerId="ADAL" clId="{7E4884D3-057B-4FCD-A8B3-3D91008AE232}" dt="2023-08-07T22:08:26.162" v="852" actId="113"/>
          <ac:spMkLst>
            <pc:docMk/>
            <pc:sldMk cId="2431901587" sldId="270"/>
            <ac:spMk id="116" creationId="{00000000-0000-0000-0000-000000000000}"/>
          </ac:spMkLst>
        </pc:spChg>
      </pc:sldChg>
      <pc:sldChg chg="modSp mod">
        <pc:chgData name="Trailor, Deb" userId="b40a7551-0ebd-4533-923f-72d876222357" providerId="ADAL" clId="{7E4884D3-057B-4FCD-A8B3-3D91008AE232}" dt="2023-08-07T22:08:46.384" v="858" actId="255"/>
        <pc:sldMkLst>
          <pc:docMk/>
          <pc:sldMk cId="2948811228" sldId="272"/>
        </pc:sldMkLst>
        <pc:spChg chg="mod">
          <ac:chgData name="Trailor, Deb" userId="b40a7551-0ebd-4533-923f-72d876222357" providerId="ADAL" clId="{7E4884D3-057B-4FCD-A8B3-3D91008AE232}" dt="2023-08-07T22:08:46.384" v="858" actId="255"/>
          <ac:spMkLst>
            <pc:docMk/>
            <pc:sldMk cId="2948811228" sldId="272"/>
            <ac:spMk id="116" creationId="{00000000-0000-0000-0000-000000000000}"/>
          </ac:spMkLst>
        </pc:spChg>
      </pc:sldChg>
      <pc:sldChg chg="addSp delSp modSp del mod">
        <pc:chgData name="Trailor, Deb" userId="b40a7551-0ebd-4533-923f-72d876222357" providerId="ADAL" clId="{7E4884D3-057B-4FCD-A8B3-3D91008AE232}" dt="2023-08-07T22:06:25.895" v="830" actId="47"/>
        <pc:sldMkLst>
          <pc:docMk/>
          <pc:sldMk cId="3235819821" sldId="273"/>
        </pc:sldMkLst>
        <pc:spChg chg="add del mod">
          <ac:chgData name="Trailor, Deb" userId="b40a7551-0ebd-4533-923f-72d876222357" providerId="ADAL" clId="{7E4884D3-057B-4FCD-A8B3-3D91008AE232}" dt="2023-08-07T22:06:03.364" v="826" actId="21"/>
          <ac:spMkLst>
            <pc:docMk/>
            <pc:sldMk cId="3235819821" sldId="273"/>
            <ac:spMk id="3" creationId="{51339E30-1C99-E8B1-EB98-03EA3477B4B0}"/>
          </ac:spMkLst>
        </pc:spChg>
        <pc:spChg chg="add mod">
          <ac:chgData name="Trailor, Deb" userId="b40a7551-0ebd-4533-923f-72d876222357" providerId="ADAL" clId="{7E4884D3-057B-4FCD-A8B3-3D91008AE232}" dt="2023-08-07T22:05:32.788" v="823" actId="27636"/>
          <ac:spMkLst>
            <pc:docMk/>
            <pc:sldMk cId="3235819821" sldId="273"/>
            <ac:spMk id="6" creationId="{282C940D-1966-D3D7-D08F-F58522A6F13F}"/>
          </ac:spMkLst>
        </pc:spChg>
        <pc:spChg chg="del mod">
          <ac:chgData name="Trailor, Deb" userId="b40a7551-0ebd-4533-923f-72d876222357" providerId="ADAL" clId="{7E4884D3-057B-4FCD-A8B3-3D91008AE232}" dt="2023-08-07T22:05:32.756" v="822" actId="21"/>
          <ac:spMkLst>
            <pc:docMk/>
            <pc:sldMk cId="3235819821" sldId="273"/>
            <ac:spMk id="116" creationId="{00000000-0000-0000-0000-000000000000}"/>
          </ac:spMkLst>
        </pc:spChg>
        <pc:picChg chg="del mod">
          <ac:chgData name="Trailor, Deb" userId="b40a7551-0ebd-4533-923f-72d876222357" providerId="ADAL" clId="{7E4884D3-057B-4FCD-A8B3-3D91008AE232}" dt="2023-08-07T22:06:03.364" v="826" actId="21"/>
          <ac:picMkLst>
            <pc:docMk/>
            <pc:sldMk cId="3235819821" sldId="273"/>
            <ac:picMk id="2" creationId="{EA680B64-74C5-8894-CD0D-69AC210FFE7D}"/>
          </ac:picMkLst>
        </pc:picChg>
      </pc:sldChg>
      <pc:sldChg chg="addSp delSp modSp new mod">
        <pc:chgData name="Trailor, Deb" userId="b40a7551-0ebd-4533-923f-72d876222357" providerId="ADAL" clId="{7E4884D3-057B-4FCD-A8B3-3D91008AE232}" dt="2023-08-07T22:06:20.571" v="829"/>
        <pc:sldMkLst>
          <pc:docMk/>
          <pc:sldMk cId="3501809277" sldId="274"/>
        </pc:sldMkLst>
        <pc:spChg chg="del">
          <ac:chgData name="Trailor, Deb" userId="b40a7551-0ebd-4533-923f-72d876222357" providerId="ADAL" clId="{7E4884D3-057B-4FCD-A8B3-3D91008AE232}" dt="2023-08-07T22:05:36.342" v="824"/>
          <ac:spMkLst>
            <pc:docMk/>
            <pc:sldMk cId="3501809277" sldId="274"/>
            <ac:spMk id="2" creationId="{906F7BF7-7F86-06F9-372E-225684BA8684}"/>
          </ac:spMkLst>
        </pc:spChg>
        <pc:spChg chg="del">
          <ac:chgData name="Trailor, Deb" userId="b40a7551-0ebd-4533-923f-72d876222357" providerId="ADAL" clId="{7E4884D3-057B-4FCD-A8B3-3D91008AE232}" dt="2023-08-07T22:06:06.834" v="827" actId="478"/>
          <ac:spMkLst>
            <pc:docMk/>
            <pc:sldMk cId="3501809277" sldId="274"/>
            <ac:spMk id="3" creationId="{44EA2345-AF1D-C076-3A4B-349178EAC6BF}"/>
          </ac:spMkLst>
        </pc:spChg>
        <pc:spChg chg="add mod">
          <ac:chgData name="Trailor, Deb" userId="b40a7551-0ebd-4533-923f-72d876222357" providerId="ADAL" clId="{7E4884D3-057B-4FCD-A8B3-3D91008AE232}" dt="2023-08-07T22:06:20.571" v="829"/>
          <ac:spMkLst>
            <pc:docMk/>
            <pc:sldMk cId="3501809277" sldId="274"/>
            <ac:spMk id="5" creationId="{04D38C95-6AAC-B901-6910-A90F414924A7}"/>
          </ac:spMkLst>
        </pc:spChg>
        <pc:spChg chg="add mod">
          <ac:chgData name="Trailor, Deb" userId="b40a7551-0ebd-4533-923f-72d876222357" providerId="ADAL" clId="{7E4884D3-057B-4FCD-A8B3-3D91008AE232}" dt="2023-08-07T22:06:07.257" v="828"/>
          <ac:spMkLst>
            <pc:docMk/>
            <pc:sldMk cId="3501809277" sldId="274"/>
            <ac:spMk id="7" creationId="{2797FE73-AE44-3604-E544-F8655A95DB1A}"/>
          </ac:spMkLst>
        </pc:spChg>
        <pc:picChg chg="add mod">
          <ac:chgData name="Trailor, Deb" userId="b40a7551-0ebd-4533-923f-72d876222357" providerId="ADAL" clId="{7E4884D3-057B-4FCD-A8B3-3D91008AE232}" dt="2023-08-07T22:06:07.257" v="828"/>
          <ac:picMkLst>
            <pc:docMk/>
            <pc:sldMk cId="3501809277" sldId="274"/>
            <ac:picMk id="6" creationId="{CBAF48CA-75D7-5CF0-7190-CFBCBC0E7117}"/>
          </ac:picMkLst>
        </pc:picChg>
      </pc:sldChg>
      <pc:sldChg chg="addSp delSp modSp new mod">
        <pc:chgData name="Trailor, Deb" userId="b40a7551-0ebd-4533-923f-72d876222357" providerId="ADAL" clId="{7E4884D3-057B-4FCD-A8B3-3D91008AE232}" dt="2023-08-07T22:07:24.150" v="839"/>
        <pc:sldMkLst>
          <pc:docMk/>
          <pc:sldMk cId="3725799615" sldId="275"/>
        </pc:sldMkLst>
        <pc:spChg chg="mod">
          <ac:chgData name="Trailor, Deb" userId="b40a7551-0ebd-4533-923f-72d876222357" providerId="ADAL" clId="{7E4884D3-057B-4FCD-A8B3-3D91008AE232}" dt="2023-08-07T22:07:05.075" v="836"/>
          <ac:spMkLst>
            <pc:docMk/>
            <pc:sldMk cId="3725799615" sldId="275"/>
            <ac:spMk id="2" creationId="{85C2B989-0318-FBE0-D7FF-DD947A38CDDF}"/>
          </ac:spMkLst>
        </pc:spChg>
        <pc:spChg chg="del">
          <ac:chgData name="Trailor, Deb" userId="b40a7551-0ebd-4533-923f-72d876222357" providerId="ADAL" clId="{7E4884D3-057B-4FCD-A8B3-3D91008AE232}" dt="2023-08-07T22:07:23.562" v="838" actId="478"/>
          <ac:spMkLst>
            <pc:docMk/>
            <pc:sldMk cId="3725799615" sldId="275"/>
            <ac:spMk id="3" creationId="{004EF5DC-591A-CD30-C85B-0EF6D1C03FEB}"/>
          </ac:spMkLst>
        </pc:spChg>
        <pc:spChg chg="add mod">
          <ac:chgData name="Trailor, Deb" userId="b40a7551-0ebd-4533-923f-72d876222357" providerId="ADAL" clId="{7E4884D3-057B-4FCD-A8B3-3D91008AE232}" dt="2023-08-07T22:07:24.150" v="839"/>
          <ac:spMkLst>
            <pc:docMk/>
            <pc:sldMk cId="3725799615" sldId="275"/>
            <ac:spMk id="5" creationId="{CEA454B2-3A4E-8783-8562-2A241DB72EAA}"/>
          </ac:spMkLst>
        </pc:spChg>
        <pc:spChg chg="add mod">
          <ac:chgData name="Trailor, Deb" userId="b40a7551-0ebd-4533-923f-72d876222357" providerId="ADAL" clId="{7E4884D3-057B-4FCD-A8B3-3D91008AE232}" dt="2023-08-07T22:07:24.150" v="839"/>
          <ac:spMkLst>
            <pc:docMk/>
            <pc:sldMk cId="3725799615" sldId="275"/>
            <ac:spMk id="7" creationId="{D0D085D4-CD57-C307-13D1-2F9BE7822793}"/>
          </ac:spMkLst>
        </pc:spChg>
        <pc:spChg chg="add mod">
          <ac:chgData name="Trailor, Deb" userId="b40a7551-0ebd-4533-923f-72d876222357" providerId="ADAL" clId="{7E4884D3-057B-4FCD-A8B3-3D91008AE232}" dt="2023-08-07T22:07:24.150" v="839"/>
          <ac:spMkLst>
            <pc:docMk/>
            <pc:sldMk cId="3725799615" sldId="275"/>
            <ac:spMk id="8" creationId="{B1268814-A36C-A121-0460-B74AE12E4228}"/>
          </ac:spMkLst>
        </pc:spChg>
        <pc:spChg chg="add mod">
          <ac:chgData name="Trailor, Deb" userId="b40a7551-0ebd-4533-923f-72d876222357" providerId="ADAL" clId="{7E4884D3-057B-4FCD-A8B3-3D91008AE232}" dt="2023-08-07T22:07:24.150" v="839"/>
          <ac:spMkLst>
            <pc:docMk/>
            <pc:sldMk cId="3725799615" sldId="275"/>
            <ac:spMk id="9" creationId="{EDFC6B5E-E281-264C-65E1-24AB498BAEA7}"/>
          </ac:spMkLst>
        </pc:spChg>
        <pc:spChg chg="add mod">
          <ac:chgData name="Trailor, Deb" userId="b40a7551-0ebd-4533-923f-72d876222357" providerId="ADAL" clId="{7E4884D3-057B-4FCD-A8B3-3D91008AE232}" dt="2023-08-07T22:07:24.150" v="839"/>
          <ac:spMkLst>
            <pc:docMk/>
            <pc:sldMk cId="3725799615" sldId="275"/>
            <ac:spMk id="10" creationId="{82B98779-03D5-5A2C-72C1-10C745DD1AA0}"/>
          </ac:spMkLst>
        </pc:spChg>
        <pc:cxnChg chg="add mod">
          <ac:chgData name="Trailor, Deb" userId="b40a7551-0ebd-4533-923f-72d876222357" providerId="ADAL" clId="{7E4884D3-057B-4FCD-A8B3-3D91008AE232}" dt="2023-08-07T22:07:24.150" v="839"/>
          <ac:cxnSpMkLst>
            <pc:docMk/>
            <pc:sldMk cId="3725799615" sldId="275"/>
            <ac:cxnSpMk id="6" creationId="{EE0775A4-76AB-863B-7F1A-2977D3A554BE}"/>
          </ac:cxnSpMkLst>
        </pc:cxnChg>
      </pc:sldChg>
      <pc:sldChg chg="addSp delSp modSp new mod">
        <pc:chgData name="Trailor, Deb" userId="b40a7551-0ebd-4533-923f-72d876222357" providerId="ADAL" clId="{7E4884D3-057B-4FCD-A8B3-3D91008AE232}" dt="2023-08-07T22:07:57.676" v="848"/>
        <pc:sldMkLst>
          <pc:docMk/>
          <pc:sldMk cId="1058673475" sldId="276"/>
        </pc:sldMkLst>
        <pc:spChg chg="mod">
          <ac:chgData name="Trailor, Deb" userId="b40a7551-0ebd-4533-923f-72d876222357" providerId="ADAL" clId="{7E4884D3-057B-4FCD-A8B3-3D91008AE232}" dt="2023-08-07T22:07:50.870" v="846"/>
          <ac:spMkLst>
            <pc:docMk/>
            <pc:sldMk cId="1058673475" sldId="276"/>
            <ac:spMk id="2" creationId="{33472AFA-CFA9-575D-98A3-191427B65AFC}"/>
          </ac:spMkLst>
        </pc:spChg>
        <pc:spChg chg="del">
          <ac:chgData name="Trailor, Deb" userId="b40a7551-0ebd-4533-923f-72d876222357" providerId="ADAL" clId="{7E4884D3-057B-4FCD-A8B3-3D91008AE232}" dt="2023-08-07T22:07:57.676" v="848"/>
          <ac:spMkLst>
            <pc:docMk/>
            <pc:sldMk cId="1058673475" sldId="276"/>
            <ac:spMk id="3" creationId="{159C18CC-C256-0952-10DB-F00F0537EFEF}"/>
          </ac:spMkLst>
        </pc:spChg>
        <pc:picChg chg="add mod">
          <ac:chgData name="Trailor, Deb" userId="b40a7551-0ebd-4533-923f-72d876222357" providerId="ADAL" clId="{7E4884D3-057B-4FCD-A8B3-3D91008AE232}" dt="2023-08-07T22:07:57.676" v="848"/>
          <ac:picMkLst>
            <pc:docMk/>
            <pc:sldMk cId="1058673475" sldId="276"/>
            <ac:picMk id="5" creationId="{30878403-1788-576A-04FC-D73BD0DF14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26CFA-3D80-A94B-AE10-A9F1679801F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84B21-4F80-AD49-A315-9E44B05EF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5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Bef>
                <a:spcPts val="5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84B21-4F80-AD49-A315-9E44B05EFA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9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99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880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elicopter in the sky&#10;&#10;Description automatically generated">
            <a:extLst>
              <a:ext uri="{FF2B5EF4-FFF2-40B4-BE49-F238E27FC236}">
                <a16:creationId xmlns:a16="http://schemas.microsoft.com/office/drawing/2014/main" id="{8058B215-E816-D64F-ADF8-65B0F5C5F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73" y="1884499"/>
            <a:ext cx="3911600" cy="3263900"/>
          </a:xfrm>
          <a:prstGeom prst="rect">
            <a:avLst/>
          </a:prstGeom>
        </p:spPr>
      </p:pic>
      <p:pic>
        <p:nvPicPr>
          <p:cNvPr id="10" name="Picture 9" descr="An airplane taking off&#10;&#10;Description automatically generated with medium confidence">
            <a:extLst>
              <a:ext uri="{FF2B5EF4-FFF2-40B4-BE49-F238E27FC236}">
                <a16:creationId xmlns:a16="http://schemas.microsoft.com/office/drawing/2014/main" id="{E6A6EB6B-23B8-3F4E-9FB3-FD50A3C4E4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7841" y="1896857"/>
            <a:ext cx="3911600" cy="3263900"/>
          </a:xfrm>
          <a:prstGeom prst="rect">
            <a:avLst/>
          </a:prstGeom>
        </p:spPr>
      </p:pic>
      <p:pic>
        <p:nvPicPr>
          <p:cNvPr id="12" name="Picture 11" descr="A fighter jet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B3C6B3A1-A1A8-6949-98E7-E99FA9F2A7C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81544" y="1884500"/>
            <a:ext cx="3911600" cy="3263900"/>
          </a:xfrm>
          <a:prstGeom prst="rect">
            <a:avLst/>
          </a:prstGeom>
        </p:spPr>
      </p:pic>
      <p:sp>
        <p:nvSpPr>
          <p:cNvPr id="13" name="Title 8">
            <a:extLst>
              <a:ext uri="{FF2B5EF4-FFF2-40B4-BE49-F238E27FC236}">
                <a16:creationId xmlns:a16="http://schemas.microsoft.com/office/drawing/2014/main" id="{56521916-FC65-3D46-9A3E-415E3889D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5145" y="5409627"/>
            <a:ext cx="4117756" cy="56661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AB0050"/>
                </a:solidFill>
              </a:defRPr>
            </a:lvl1pPr>
          </a:lstStyle>
          <a:p>
            <a:r>
              <a:rPr lang="en-US"/>
              <a:t>Capabilities Overview</a:t>
            </a:r>
          </a:p>
        </p:txBody>
      </p:sp>
      <p:sp>
        <p:nvSpPr>
          <p:cNvPr id="14" name="Subtitle 10">
            <a:extLst>
              <a:ext uri="{FF2B5EF4-FFF2-40B4-BE49-F238E27FC236}">
                <a16:creationId xmlns:a16="http://schemas.microsoft.com/office/drawing/2014/main" id="{4A139550-CFC7-1F4A-9219-96C25E556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065" y="5970102"/>
            <a:ext cx="2702100" cy="38919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318CDE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3265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310662" y="237391"/>
            <a:ext cx="10515600" cy="5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 rot="5400000">
            <a:off x="5385899" y="-4086104"/>
            <a:ext cx="365125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49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76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body" idx="1"/>
          </p:nvPr>
        </p:nvSpPr>
        <p:spPr>
          <a:xfrm>
            <a:off x="430406" y="147989"/>
            <a:ext cx="8022218" cy="51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4288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tabLst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982AA-0C11-764E-9461-A17DB71BEF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0213" y="1008063"/>
            <a:ext cx="9442450" cy="635000"/>
          </a:xfrm>
        </p:spPr>
        <p:txBody>
          <a:bodyPr>
            <a:normAutofit/>
          </a:bodyPr>
          <a:lstStyle>
            <a:lvl1pPr marL="14288" indent="0">
              <a:buFont typeface="Arial" panose="020B0604020202020204" pitchFamily="34" charset="0"/>
              <a:buNone/>
              <a:tabLst/>
              <a:defRPr sz="1400">
                <a:solidFill>
                  <a:srgbClr val="4589C8"/>
                </a:solidFill>
              </a:defRPr>
            </a:lvl1pPr>
            <a:lvl2pPr marL="14288" indent="0">
              <a:buFont typeface="Arial" panose="020B0604020202020204" pitchFamily="34" charset="0"/>
              <a:buNone/>
              <a:tabLst/>
              <a:defRPr>
                <a:solidFill>
                  <a:srgbClr val="4589C8"/>
                </a:solidFill>
              </a:defRPr>
            </a:lvl2pPr>
            <a:lvl3pPr marL="14288" indent="0">
              <a:buFont typeface="Arial" panose="020B0604020202020204" pitchFamily="34" charset="0"/>
              <a:buNone/>
              <a:tabLst/>
              <a:defRPr>
                <a:solidFill>
                  <a:srgbClr val="4589C8"/>
                </a:solidFill>
              </a:defRPr>
            </a:lvl3pPr>
            <a:lvl4pPr marL="14288" indent="0">
              <a:buFont typeface="Arial" panose="020B0604020202020204" pitchFamily="34" charset="0"/>
              <a:buNone/>
              <a:tabLst/>
              <a:defRPr>
                <a:solidFill>
                  <a:srgbClr val="4589C8"/>
                </a:solidFill>
              </a:defRPr>
            </a:lvl4pPr>
            <a:lvl5pPr marL="14288" indent="0">
              <a:buFont typeface="Arial" panose="020B0604020202020204" pitchFamily="34" charset="0"/>
              <a:buNone/>
              <a:tabLst/>
              <a:defRPr>
                <a:solidFill>
                  <a:srgbClr val="4589C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E0A134D-B799-D041-B753-D8F38A95D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91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Proprietary &amp; Confidential  </a:t>
            </a:r>
            <a:r>
              <a:rPr lang="en-US">
                <a:solidFill>
                  <a:srgbClr val="8A1A30"/>
                </a:solidFill>
              </a:rPr>
              <a:t> </a:t>
            </a:r>
            <a:r>
              <a:rPr lang="en-US" b="1">
                <a:solidFill>
                  <a:srgbClr val="8A1A30"/>
                </a:solidFill>
              </a:rPr>
              <a:t>|</a:t>
            </a:r>
            <a:r>
              <a:rPr lang="en-US">
                <a:solidFill>
                  <a:srgbClr val="8A1A30"/>
                </a:solidFill>
              </a:rPr>
              <a:t>  </a:t>
            </a:r>
            <a:fld id="{00000000-1234-1234-1234-123412341234}" type="slidenum">
              <a:rPr lang="en-US"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973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229A4-BE6E-1F4E-BBA8-04EFC1174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81719-93C3-854D-B9D7-FB411F8FD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87" y="1281927"/>
            <a:ext cx="10925432" cy="5106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0A94E-2E9E-B642-BD33-DCBFF73C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064" y="6343993"/>
            <a:ext cx="455141" cy="365125"/>
          </a:xfrm>
        </p:spPr>
        <p:txBody>
          <a:bodyPr/>
          <a:lstStyle/>
          <a:p>
            <a:fld id="{39006F26-F7D6-CA4A-B266-045ECADF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8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6686-75A2-6749-BF1A-24DD64DA4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CE4D-C720-7E4F-9349-FE037B246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285103"/>
            <a:ext cx="5181600" cy="4879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BB29A-2309-D946-91D6-93B9D0E70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7930" y="1285103"/>
            <a:ext cx="5181600" cy="4879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BD8B1C-107C-A549-93B1-85852100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064" y="6343993"/>
            <a:ext cx="455141" cy="365125"/>
          </a:xfrm>
        </p:spPr>
        <p:txBody>
          <a:bodyPr/>
          <a:lstStyle/>
          <a:p>
            <a:fld id="{39006F26-F7D6-CA4A-B266-045ECADF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8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5DAB-A86A-5446-9DFD-3458A4EA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B299E-3C8E-DE49-9CFD-739FCF7F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134" y="6343993"/>
            <a:ext cx="418071" cy="365125"/>
          </a:xfrm>
        </p:spPr>
        <p:txBody>
          <a:bodyPr/>
          <a:lstStyle/>
          <a:p>
            <a:fld id="{39006F26-F7D6-CA4A-B266-045ECADF2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1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2"/>
          <p:cNvSpPr>
            <a:spLocks noGrp="1"/>
          </p:cNvSpPr>
          <p:nvPr>
            <p:ph type="pic" idx="3"/>
          </p:nvPr>
        </p:nvSpPr>
        <p:spPr>
          <a:xfrm>
            <a:off x="83979" y="1903159"/>
            <a:ext cx="3931920" cy="328542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22"/>
          <p:cNvSpPr txBox="1">
            <a:spLocks noGrp="1"/>
          </p:cNvSpPr>
          <p:nvPr>
            <p:ph type="ctrTitle"/>
          </p:nvPr>
        </p:nvSpPr>
        <p:spPr>
          <a:xfrm>
            <a:off x="8006929" y="5493895"/>
            <a:ext cx="4117756" cy="60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rgbClr val="7D133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ubTitle" idx="1"/>
          </p:nvPr>
        </p:nvSpPr>
        <p:spPr>
          <a:xfrm>
            <a:off x="8862181" y="5980228"/>
            <a:ext cx="2407253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4589C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" name="Google Shape;10;p21">
            <a:extLst>
              <a:ext uri="{FF2B5EF4-FFF2-40B4-BE49-F238E27FC236}">
                <a16:creationId xmlns:a16="http://schemas.microsoft.com/office/drawing/2014/main" id="{16B34330-7634-6347-A1C1-3019D5192ECB}"/>
              </a:ext>
            </a:extLst>
          </p:cNvPr>
          <p:cNvSpPr/>
          <p:nvPr userDrawn="1"/>
        </p:nvSpPr>
        <p:spPr>
          <a:xfrm>
            <a:off x="0" y="0"/>
            <a:ext cx="12192000" cy="377797"/>
          </a:xfrm>
          <a:prstGeom prst="rect">
            <a:avLst/>
          </a:prstGeom>
          <a:solidFill>
            <a:srgbClr val="A81C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1">
            <a:extLst>
              <a:ext uri="{FF2B5EF4-FFF2-40B4-BE49-F238E27FC236}">
                <a16:creationId xmlns:a16="http://schemas.microsoft.com/office/drawing/2014/main" id="{2A3D2233-423E-0642-8C3D-1D2D7404B07E}"/>
              </a:ext>
            </a:extLst>
          </p:cNvPr>
          <p:cNvSpPr/>
          <p:nvPr userDrawn="1"/>
        </p:nvSpPr>
        <p:spPr>
          <a:xfrm>
            <a:off x="9895839" y="-1245"/>
            <a:ext cx="2296160" cy="379042"/>
          </a:xfrm>
          <a:custGeom>
            <a:avLst/>
            <a:gdLst>
              <a:gd name="connsiteX0" fmla="*/ 0 w 2296160"/>
              <a:gd name="connsiteY0" fmla="*/ 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0 w 2296160"/>
              <a:gd name="connsiteY4" fmla="*/ 0 h 751742"/>
              <a:gd name="connsiteX0" fmla="*/ 375920 w 2296160"/>
              <a:gd name="connsiteY0" fmla="*/ 1016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375920 w 2296160"/>
              <a:gd name="connsiteY4" fmla="*/ 10160 h 751742"/>
              <a:gd name="connsiteX0" fmla="*/ 385445 w 2296160"/>
              <a:gd name="connsiteY0" fmla="*/ 0 h 754217"/>
              <a:gd name="connsiteX1" fmla="*/ 2296160 w 2296160"/>
              <a:gd name="connsiteY1" fmla="*/ 2475 h 754217"/>
              <a:gd name="connsiteX2" fmla="*/ 2296160 w 2296160"/>
              <a:gd name="connsiteY2" fmla="*/ 754217 h 754217"/>
              <a:gd name="connsiteX3" fmla="*/ 0 w 2296160"/>
              <a:gd name="connsiteY3" fmla="*/ 754217 h 754217"/>
              <a:gd name="connsiteX4" fmla="*/ 385445 w 2296160"/>
              <a:gd name="connsiteY4" fmla="*/ 0 h 75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6160" h="754217">
                <a:moveTo>
                  <a:pt x="385445" y="0"/>
                </a:moveTo>
                <a:lnTo>
                  <a:pt x="2296160" y="2475"/>
                </a:lnTo>
                <a:lnTo>
                  <a:pt x="2296160" y="754217"/>
                </a:lnTo>
                <a:lnTo>
                  <a:pt x="0" y="754217"/>
                </a:lnTo>
                <a:lnTo>
                  <a:pt x="385445" y="0"/>
                </a:lnTo>
                <a:close/>
              </a:path>
            </a:pathLst>
          </a:cu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;p21">
            <a:extLst>
              <a:ext uri="{FF2B5EF4-FFF2-40B4-BE49-F238E27FC236}">
                <a16:creationId xmlns:a16="http://schemas.microsoft.com/office/drawing/2014/main" id="{B677A5FF-2830-9F40-9CCE-1F6229063A82}"/>
              </a:ext>
            </a:extLst>
          </p:cNvPr>
          <p:cNvSpPr/>
          <p:nvPr userDrawn="1"/>
        </p:nvSpPr>
        <p:spPr>
          <a:xfrm>
            <a:off x="1301858" y="1725331"/>
            <a:ext cx="10890141" cy="109303"/>
          </a:xfrm>
          <a:prstGeom prst="rect">
            <a:avLst/>
          </a:pr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0;p21">
            <a:extLst>
              <a:ext uri="{FF2B5EF4-FFF2-40B4-BE49-F238E27FC236}">
                <a16:creationId xmlns:a16="http://schemas.microsoft.com/office/drawing/2014/main" id="{D2E1AAAA-055C-514C-A7FC-559737E03E3C}"/>
              </a:ext>
            </a:extLst>
          </p:cNvPr>
          <p:cNvSpPr/>
          <p:nvPr userDrawn="1"/>
        </p:nvSpPr>
        <p:spPr>
          <a:xfrm>
            <a:off x="0" y="5258938"/>
            <a:ext cx="9829800" cy="109303"/>
          </a:xfrm>
          <a:prstGeom prst="rect">
            <a:avLst/>
          </a:prstGeom>
          <a:solidFill>
            <a:srgbClr val="2A3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B8F8F9A-C032-1D45-9B0C-E75F315422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38372" y="1903159"/>
            <a:ext cx="3931920" cy="328269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68D3CF5-6630-0C4E-B0B6-71B17B7A0A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92765" y="1903159"/>
            <a:ext cx="3931920" cy="3282950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B421BB5-C988-9845-AF39-BD3407E55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17868"/>
            <a:ext cx="4147563" cy="9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2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userDrawn="1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10;p21">
            <a:extLst>
              <a:ext uri="{FF2B5EF4-FFF2-40B4-BE49-F238E27FC236}">
                <a16:creationId xmlns:a16="http://schemas.microsoft.com/office/drawing/2014/main" id="{4023C954-56FD-D744-9D82-ECD918A615B4}"/>
              </a:ext>
            </a:extLst>
          </p:cNvPr>
          <p:cNvSpPr/>
          <p:nvPr userDrawn="1"/>
        </p:nvSpPr>
        <p:spPr>
          <a:xfrm>
            <a:off x="0" y="0"/>
            <a:ext cx="10515600" cy="767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333127" y="234772"/>
            <a:ext cx="10515600" cy="5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0;p21">
            <a:extLst>
              <a:ext uri="{FF2B5EF4-FFF2-40B4-BE49-F238E27FC236}">
                <a16:creationId xmlns:a16="http://schemas.microsoft.com/office/drawing/2014/main" id="{666DCF3D-67A7-8642-9003-2A90CDC25F5E}"/>
              </a:ext>
            </a:extLst>
          </p:cNvPr>
          <p:cNvSpPr/>
          <p:nvPr userDrawn="1"/>
        </p:nvSpPr>
        <p:spPr>
          <a:xfrm>
            <a:off x="0" y="859208"/>
            <a:ext cx="12192000" cy="683339"/>
          </a:xfrm>
          <a:prstGeom prst="rect">
            <a:avLst/>
          </a:prstGeom>
          <a:solidFill>
            <a:srgbClr val="2A3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;p21">
            <a:extLst>
              <a:ext uri="{FF2B5EF4-FFF2-40B4-BE49-F238E27FC236}">
                <a16:creationId xmlns:a16="http://schemas.microsoft.com/office/drawing/2014/main" id="{863AAE0C-D654-E346-806B-93DAD32FCC83}"/>
              </a:ext>
            </a:extLst>
          </p:cNvPr>
          <p:cNvSpPr/>
          <p:nvPr userDrawn="1"/>
        </p:nvSpPr>
        <p:spPr>
          <a:xfrm>
            <a:off x="0" y="788186"/>
            <a:ext cx="12200266" cy="71022"/>
          </a:xfrm>
          <a:prstGeom prst="rect">
            <a:avLst/>
          </a:pr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3B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1E1D1-1E60-DC4C-983A-3FCF07A231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1064939"/>
            <a:ext cx="4192588" cy="342900"/>
          </a:xfrm>
        </p:spPr>
        <p:txBody>
          <a:bodyPr>
            <a:noAutofit/>
          </a:bodyPr>
          <a:lstStyle>
            <a:lvl1pPr marL="14288" indent="-14288">
              <a:tabLst/>
              <a:defRPr sz="1400">
                <a:solidFill>
                  <a:schemeClr val="bg1"/>
                </a:solidFill>
              </a:defRPr>
            </a:lvl1pPr>
            <a:lvl2pPr marL="14288" indent="-14288">
              <a:tabLst/>
              <a:defRPr>
                <a:solidFill>
                  <a:schemeClr val="bg1"/>
                </a:solidFill>
              </a:defRPr>
            </a:lvl2pPr>
            <a:lvl3pPr marL="14288" indent="-14288">
              <a:tabLst/>
              <a:defRPr>
                <a:solidFill>
                  <a:schemeClr val="bg1"/>
                </a:solidFill>
              </a:defRPr>
            </a:lvl3pPr>
            <a:lvl4pPr marL="14288" indent="-14288">
              <a:tabLst/>
              <a:defRPr>
                <a:solidFill>
                  <a:schemeClr val="bg1"/>
                </a:solidFill>
              </a:defRPr>
            </a:lvl4pPr>
            <a:lvl5pPr marL="14288" indent="-1428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14" name="Google Shape;10;p21">
            <a:extLst>
              <a:ext uri="{FF2B5EF4-FFF2-40B4-BE49-F238E27FC236}">
                <a16:creationId xmlns:a16="http://schemas.microsoft.com/office/drawing/2014/main" id="{B163918B-EBEF-E84A-B97A-B04C691D5CED}"/>
              </a:ext>
            </a:extLst>
          </p:cNvPr>
          <p:cNvSpPr/>
          <p:nvPr userDrawn="1"/>
        </p:nvSpPr>
        <p:spPr>
          <a:xfrm>
            <a:off x="2324746" y="1634123"/>
            <a:ext cx="9875520" cy="71022"/>
          </a:xfrm>
          <a:prstGeom prst="rect">
            <a:avLst/>
          </a:prstGeom>
          <a:solidFill>
            <a:srgbClr val="A81C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3B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C4746-1A93-AD4F-8D3E-33DD55B932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0275" y="1877133"/>
            <a:ext cx="3409950" cy="2635250"/>
          </a:xfrm>
        </p:spPr>
        <p:txBody>
          <a:bodyPr/>
          <a:lstStyle>
            <a:lvl1pPr marL="14288" indent="0">
              <a:tabLst/>
              <a:defRPr/>
            </a:lvl1pPr>
            <a:lvl2pPr marL="14288" indent="0">
              <a:tabLst/>
              <a:defRPr/>
            </a:lvl2pPr>
            <a:lvl3pPr marL="14288" indent="0">
              <a:tabLst/>
              <a:defRPr/>
            </a:lvl3pPr>
            <a:lvl4pPr marL="14288" indent="0">
              <a:tabLst/>
              <a:defRPr/>
            </a:lvl4pPr>
            <a:lvl5pPr marL="14288" indent="0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6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userDrawn="1">
  <p:cSld name="Comparis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452330" y="136526"/>
            <a:ext cx="10515600" cy="63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252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2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A6DA4C-8258-CF42-9F8B-3F97CF5A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90" y="160637"/>
            <a:ext cx="8909222" cy="753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9536E-D96F-384F-8DAE-E542903A9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286" y="1281926"/>
            <a:ext cx="10950145" cy="488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FF235-4118-0941-940F-387D5017D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8052" y="6343993"/>
            <a:ext cx="365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6F26-F7D6-CA4A-B266-045ECADF29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A6603-BBEF-C14C-8548-E94254BAE3A4}"/>
              </a:ext>
            </a:extLst>
          </p:cNvPr>
          <p:cNvSpPr txBox="1"/>
          <p:nvPr userDrawn="1"/>
        </p:nvSpPr>
        <p:spPr>
          <a:xfrm>
            <a:off x="9541567" y="6440557"/>
            <a:ext cx="21965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solidFill>
                  <a:srgbClr val="AB0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8506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318CD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8CD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318CD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18CD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318CD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0"/>
            <a:ext cx="12061212" cy="751742"/>
          </a:xfrm>
          <a:prstGeom prst="rect">
            <a:avLst/>
          </a:prstGeom>
          <a:solidFill>
            <a:srgbClr val="4589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310662" y="989133"/>
            <a:ext cx="1051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92084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Proprietary &amp; Confidential  </a:t>
            </a:r>
            <a:r>
              <a:rPr lang="en-US">
                <a:solidFill>
                  <a:srgbClr val="8A1A30"/>
                </a:solidFill>
              </a:rPr>
              <a:t> </a:t>
            </a:r>
            <a:r>
              <a:rPr lang="en-US" b="1">
                <a:solidFill>
                  <a:srgbClr val="8A1A30"/>
                </a:solidFill>
              </a:rPr>
              <a:t>|</a:t>
            </a:r>
            <a:r>
              <a:rPr lang="en-US">
                <a:solidFill>
                  <a:srgbClr val="8A1A30"/>
                </a:solidFill>
              </a:rPr>
              <a:t> 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310662" y="237391"/>
            <a:ext cx="10515600" cy="518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10;p21">
            <a:extLst>
              <a:ext uri="{FF2B5EF4-FFF2-40B4-BE49-F238E27FC236}">
                <a16:creationId xmlns:a16="http://schemas.microsoft.com/office/drawing/2014/main" id="{10DDD1B2-A5A4-5245-8430-4132326DB534}"/>
              </a:ext>
            </a:extLst>
          </p:cNvPr>
          <p:cNvSpPr/>
          <p:nvPr userDrawn="1"/>
        </p:nvSpPr>
        <p:spPr>
          <a:xfrm>
            <a:off x="10185089" y="-4128"/>
            <a:ext cx="2006911" cy="801344"/>
          </a:xfrm>
          <a:custGeom>
            <a:avLst/>
            <a:gdLst>
              <a:gd name="connsiteX0" fmla="*/ 0 w 2296160"/>
              <a:gd name="connsiteY0" fmla="*/ 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0 w 2296160"/>
              <a:gd name="connsiteY4" fmla="*/ 0 h 751742"/>
              <a:gd name="connsiteX0" fmla="*/ 375920 w 2296160"/>
              <a:gd name="connsiteY0" fmla="*/ 10160 h 751742"/>
              <a:gd name="connsiteX1" fmla="*/ 2296160 w 2296160"/>
              <a:gd name="connsiteY1" fmla="*/ 0 h 751742"/>
              <a:gd name="connsiteX2" fmla="*/ 2296160 w 2296160"/>
              <a:gd name="connsiteY2" fmla="*/ 751742 h 751742"/>
              <a:gd name="connsiteX3" fmla="*/ 0 w 2296160"/>
              <a:gd name="connsiteY3" fmla="*/ 751742 h 751742"/>
              <a:gd name="connsiteX4" fmla="*/ 375920 w 2296160"/>
              <a:gd name="connsiteY4" fmla="*/ 10160 h 751742"/>
              <a:gd name="connsiteX0" fmla="*/ 383063 w 2296160"/>
              <a:gd name="connsiteY0" fmla="*/ 0 h 755870"/>
              <a:gd name="connsiteX1" fmla="*/ 2296160 w 2296160"/>
              <a:gd name="connsiteY1" fmla="*/ 4128 h 755870"/>
              <a:gd name="connsiteX2" fmla="*/ 2296160 w 2296160"/>
              <a:gd name="connsiteY2" fmla="*/ 755870 h 755870"/>
              <a:gd name="connsiteX3" fmla="*/ 0 w 2296160"/>
              <a:gd name="connsiteY3" fmla="*/ 755870 h 755870"/>
              <a:gd name="connsiteX4" fmla="*/ 383063 w 2296160"/>
              <a:gd name="connsiteY4" fmla="*/ 0 h 75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6160" h="755870">
                <a:moveTo>
                  <a:pt x="383063" y="0"/>
                </a:moveTo>
                <a:lnTo>
                  <a:pt x="2296160" y="4128"/>
                </a:lnTo>
                <a:lnTo>
                  <a:pt x="2296160" y="755870"/>
                </a:lnTo>
                <a:lnTo>
                  <a:pt x="0" y="755870"/>
                </a:lnTo>
                <a:lnTo>
                  <a:pt x="3830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88AD381-F40A-4749-A7DD-EEF1549D4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r="71636" b="13042"/>
          <a:stretch/>
        </p:blipFill>
        <p:spPr>
          <a:xfrm>
            <a:off x="10362240" y="-172288"/>
            <a:ext cx="1698972" cy="1161421"/>
          </a:xfrm>
          <a:prstGeom prst="rect">
            <a:avLst/>
          </a:prstGeom>
          <a:effectLst/>
        </p:spPr>
      </p:pic>
      <p:sp>
        <p:nvSpPr>
          <p:cNvPr id="17" name="Google Shape;10;p21">
            <a:extLst>
              <a:ext uri="{FF2B5EF4-FFF2-40B4-BE49-F238E27FC236}">
                <a16:creationId xmlns:a16="http://schemas.microsoft.com/office/drawing/2014/main" id="{93FE7252-FCE2-BF47-BEB5-86613F578176}"/>
              </a:ext>
            </a:extLst>
          </p:cNvPr>
          <p:cNvSpPr/>
          <p:nvPr userDrawn="1"/>
        </p:nvSpPr>
        <p:spPr>
          <a:xfrm>
            <a:off x="-1" y="797216"/>
            <a:ext cx="12188952" cy="91440"/>
          </a:xfrm>
          <a:prstGeom prst="rect">
            <a:avLst/>
          </a:prstGeom>
          <a:solidFill>
            <a:srgbClr val="2A3B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A3B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3BB0177-1262-8543-8079-4C66014B109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0323" y="6301591"/>
            <a:ext cx="1902332" cy="4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064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8600" marR="0" lvl="0" indent="-22860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tabLst/>
        <a:defRPr sz="1400" b="0" i="0" u="none" strike="noStrike" cap="none">
          <a:solidFill>
            <a:srgbClr val="4589C8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C1717-B9FC-DA49-B848-F18484684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2023 Supplier Forum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D16303-F53B-5C48-AC1F-EF45A23B2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5027" y="5970102"/>
            <a:ext cx="3925039" cy="389194"/>
          </a:xfrm>
        </p:spPr>
        <p:txBody>
          <a:bodyPr>
            <a:normAutofit/>
          </a:bodyPr>
          <a:lstStyle/>
          <a:p>
            <a:r>
              <a:rPr lang="en-US"/>
              <a:t>Supply Chain &amp; Supplier Quality</a:t>
            </a:r>
          </a:p>
        </p:txBody>
      </p:sp>
    </p:spTree>
    <p:extLst>
      <p:ext uri="{BB962C8B-B14F-4D97-AF65-F5344CB8AC3E}">
        <p14:creationId xmlns:p14="http://schemas.microsoft.com/office/powerpoint/2010/main" val="45720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body" idx="1"/>
          </p:nvPr>
        </p:nvSpPr>
        <p:spPr>
          <a:xfrm>
            <a:off x="430406" y="147989"/>
            <a:ext cx="8022218" cy="721441"/>
          </a:xfrm>
        </p:spPr>
        <p:txBody>
          <a:bodyPr>
            <a:normAutofit/>
          </a:bodyPr>
          <a:lstStyle/>
          <a:p>
            <a:pPr lvl="0"/>
            <a:r>
              <a:rPr lang="en-US" sz="2500" b="1">
                <a:latin typeface="Calibri Light (headings)"/>
              </a:rPr>
              <a:t>SUPPLIER SUBMISSIONS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75BEA-9D07-1B44-BC76-2B50A9824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Proprietary &amp; Confidential  </a:t>
            </a: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8A1A3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8A1A3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|</a:t>
            </a: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8A1A3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fld id="{00000000-1234-1234-1234-123412341234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D97C2-5D69-D1FE-6D2C-FAEBE3091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755" y="1008673"/>
            <a:ext cx="6073979" cy="57822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48372F-0B79-2C83-E199-5E1E240F3C87}"/>
              </a:ext>
            </a:extLst>
          </p:cNvPr>
          <p:cNvSpPr txBox="1"/>
          <p:nvPr/>
        </p:nvSpPr>
        <p:spPr>
          <a:xfrm>
            <a:off x="9390647" y="2208797"/>
            <a:ext cx="2007268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Arial"/>
              </a:rPr>
              <a:t>A Risk Notification is any non part-affecting incident at your company representing risk</a:t>
            </a:r>
            <a:endParaRPr 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0BD3F4-34B5-0D77-2A47-45C688EB6B84}"/>
              </a:ext>
            </a:extLst>
          </p:cNvPr>
          <p:cNvSpPr txBox="1"/>
          <p:nvPr/>
        </p:nvSpPr>
        <p:spPr>
          <a:xfrm>
            <a:off x="88231" y="2327108"/>
            <a:ext cx="264694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cs typeface="Arial"/>
              </a:rPr>
              <a:t>Supplier Submissions include E-SIRs, E-NOEs, Risk Notifications and Supplier Concessions(coming soon)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4881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D9B2-6891-544C-78B2-ABD4DD2F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TRIUMPH GROUP GENERAL PURCHASE ORDER TERMS &amp;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4B796-8227-2695-0BC8-0FFB3AA7B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RELEASE CHANGES SUMMARY</a:t>
            </a:r>
            <a:endParaRPr lang="en-US" i="1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</a:pPr>
            <a:endParaRPr lang="en-US" b="1" i="1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>
                <a:effectLst/>
                <a:ea typeface="Calibri" panose="020F0502020204030204" pitchFamily="34" charset="0"/>
              </a:rPr>
              <a:t>Triumph Group General Purchase Order Terms and Conditions 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>
                <a:effectLst/>
                <a:ea typeface="Calibri" panose="020F0502020204030204" pitchFamily="34" charset="0"/>
              </a:rPr>
              <a:t>(Revision Date: 01-31-2023)</a:t>
            </a: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>
              <a:effectLst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ea typeface="Times New Roman" panose="02020603050405020304" pitchFamily="18" charset="0"/>
              </a:rPr>
              <a:t>Export Compliance revisions added to Section 3 and 22 to textualize various Codes of Federal Regulation and Export/Import requirements.</a:t>
            </a:r>
            <a:endParaRPr lang="en-US">
              <a:effectLst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ea typeface="Times New Roman" panose="02020603050405020304" pitchFamily="18" charset="0"/>
              </a:rPr>
              <a:t>Return Goods/Material Authorization (“RGA/RMA”) language added within Section 5 (Non-Conforming Products) and Section 6 (Warranty).</a:t>
            </a:r>
            <a:endParaRPr lang="en-US">
              <a:effectLst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ea typeface="Times New Roman" panose="02020603050405020304" pitchFamily="18" charset="0"/>
              </a:rPr>
              <a:t>Security control requirement for Federal Contract Information in accordance FAR 52.204-21 language added to Section 18.</a:t>
            </a:r>
            <a:endParaRPr lang="en-US">
              <a:effectLst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effectLst/>
                <a:ea typeface="Times New Roman" panose="02020603050405020304" pitchFamily="18" charset="0"/>
              </a:rPr>
              <a:t>DPAS Regulation language added to Section 21, for when a priority rating is included on an Order.</a:t>
            </a:r>
            <a:endParaRPr lang="en-US">
              <a:effectLst/>
              <a:ea typeface="Calibri" panose="020F0502020204030204" pitchFamily="34" charset="0"/>
            </a:endParaRPr>
          </a:p>
          <a:p>
            <a:endParaRPr lang="en-US" sz="2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7684A-D143-E734-EF77-96B04901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6F26-F7D6-CA4A-B266-045ECADF29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3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D9B2-6891-544C-78B2-ABD4DD2F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4B796-8227-2695-0BC8-0FFB3AA7B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>
                <a:effectLst/>
                <a:ea typeface="Calibri" panose="020F0502020204030204" pitchFamily="34" charset="0"/>
              </a:rPr>
              <a:t>Triumph 2023 Supplier Conference</a:t>
            </a:r>
          </a:p>
          <a:p>
            <a:pPr marL="0" marR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>
                <a:ea typeface="Calibri" panose="020F0502020204030204" pitchFamily="34" charset="0"/>
              </a:rPr>
              <a:t>December 5</a:t>
            </a:r>
            <a:r>
              <a:rPr lang="en-US" sz="2400" b="1" baseline="30000">
                <a:ea typeface="Calibri" panose="020F0502020204030204" pitchFamily="34" charset="0"/>
              </a:rPr>
              <a:t>th</a:t>
            </a:r>
            <a:r>
              <a:rPr lang="en-US" sz="2400" b="1">
                <a:ea typeface="Calibri" panose="020F0502020204030204" pitchFamily="34" charset="0"/>
              </a:rPr>
              <a:t>, 2023</a:t>
            </a:r>
          </a:p>
          <a:p>
            <a:pPr marL="0" marR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b="1"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>
                <a:effectLst/>
                <a:ea typeface="Calibri" panose="020F0502020204030204" pitchFamily="34" charset="0"/>
              </a:rPr>
              <a:t>Location:  Marriott Dallas Las Colinas, 223 W Las Colinas, Irving, TX 75039</a:t>
            </a:r>
          </a:p>
          <a:p>
            <a:pPr marL="0" indent="0">
              <a:buNone/>
            </a:pPr>
            <a:r>
              <a:rPr lang="en-US" b="1"/>
              <a:t>Theme: Taking Flight Together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Monday – Dec 4</a:t>
            </a:r>
            <a:r>
              <a:rPr lang="en-US" baseline="30000"/>
              <a:t>th</a:t>
            </a:r>
            <a:r>
              <a:rPr lang="en-US"/>
              <a:t> – Reception 6:30 pm and Dinner from 7-9 pm</a:t>
            </a:r>
          </a:p>
          <a:p>
            <a:pPr marL="0" indent="0">
              <a:buNone/>
            </a:pPr>
            <a:r>
              <a:rPr lang="en-US"/>
              <a:t>Tuesday – Dec 5</a:t>
            </a:r>
            <a:r>
              <a:rPr lang="en-US" baseline="30000"/>
              <a:t>th</a:t>
            </a:r>
            <a:r>
              <a:rPr lang="en-US"/>
              <a:t> – 8 AM – 4 PM</a:t>
            </a: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Supplier Participation by Invitation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7684A-D143-E734-EF77-96B04901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6F26-F7D6-CA4A-B266-045ECADF29C9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E17CF39-E0B1-FCEC-05E8-E674E9494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116" y="2858872"/>
            <a:ext cx="27717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D9B2-6891-544C-78B2-ABD4DD2F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SUPPLIER ACTIONS &amp;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4B796-8227-2695-0BC8-0FFB3AA7B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>
                <a:effectLst/>
                <a:latin typeface="Arial"/>
                <a:ea typeface="Calibri" panose="020F0502020204030204" pitchFamily="34" charset="0"/>
                <a:cs typeface="Arial"/>
              </a:rPr>
              <a:t>Triumph Supplier Actions: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>
              <a:effectLst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Arial"/>
                <a:ea typeface="Calibri" panose="020F0502020204030204" pitchFamily="34" charset="0"/>
                <a:cs typeface="Arial"/>
              </a:rPr>
              <a:t>Confirm Lead-times and communicate to Triumph so that PO placement is consistent between Triumph &amp; Supplier</a:t>
            </a:r>
            <a:endParaRPr lang="en-US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n-US" sz="2400">
                <a:effectLst/>
                <a:latin typeface="Arial"/>
                <a:ea typeface="Calibri" panose="020F0502020204030204" pitchFamily="34" charset="0"/>
                <a:cs typeface="Arial"/>
              </a:rPr>
              <a:t>Confirm raw material lead-time and availability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>
                <a:latin typeface="Arial"/>
                <a:ea typeface="Calibri" panose="020F0502020204030204" pitchFamily="34" charset="0"/>
                <a:cs typeface="Arial"/>
              </a:rPr>
              <a:t> </a:t>
            </a:r>
            <a:r>
              <a:rPr lang="en-US" sz="2400">
                <a:effectLst/>
                <a:latin typeface="Arial"/>
                <a:ea typeface="Calibri" panose="020F0502020204030204" pitchFamily="34" charset="0"/>
                <a:cs typeface="Arial"/>
              </a:rPr>
              <a:t>Confirm outside processing lead-time and areas </a:t>
            </a:r>
            <a:r>
              <a:rPr lang="en-US" sz="2400">
                <a:latin typeface="Arial"/>
                <a:ea typeface="Calibri" panose="020F0502020204030204" pitchFamily="34" charset="0"/>
                <a:cs typeface="Arial"/>
              </a:rPr>
              <a:t>of expedite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>
                <a:effectLst/>
                <a:ea typeface="Calibri" panose="020F0502020204030204" pitchFamily="34" charset="0"/>
              </a:rPr>
              <a:t> Notify </a:t>
            </a:r>
            <a:r>
              <a:rPr lang="en-US" sz="2400">
                <a:ea typeface="Calibri" panose="020F0502020204030204" pitchFamily="34" charset="0"/>
              </a:rPr>
              <a:t>Triumph procurement if/when firm PO coverage is necessary given lead-times and to secure capacity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>
                <a:ea typeface="Calibri" panose="020F0502020204030204" pitchFamily="34" charset="0"/>
              </a:rPr>
              <a:t> C</a:t>
            </a:r>
            <a:r>
              <a:rPr lang="en-US" sz="2400">
                <a:effectLst/>
                <a:ea typeface="Calibri" panose="020F0502020204030204" pitchFamily="34" charset="0"/>
              </a:rPr>
              <a:t>ontact </a:t>
            </a:r>
            <a:r>
              <a:rPr lang="en-US" sz="2400">
                <a:ea typeface="Calibri" panose="020F0502020204030204" pitchFamily="34" charset="0"/>
              </a:rPr>
              <a:t>Triumph if alternate materials/processing are to be proposed so that we can work with the customers to review and approve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b="1"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>
                <a:latin typeface="Arial"/>
                <a:ea typeface="Calibri" panose="020F0502020204030204" pitchFamily="34" charset="0"/>
                <a:cs typeface="Arial"/>
              </a:rPr>
              <a:t>THANK YOU FOR ALL YOU DO FOR TRIUMPH!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>
              <a:ea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>
                <a:latin typeface="Arial"/>
                <a:ea typeface="Calibri" panose="020F0502020204030204" pitchFamily="34" charset="0"/>
                <a:cs typeface="Arial"/>
              </a:rPr>
              <a:t>QUESTIONS?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b="1"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b="1">
              <a:effectLst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400" b="1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7684A-D143-E734-EF77-96B04901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6F26-F7D6-CA4A-B266-045ECADF29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5BF8-69DB-8F48-8745-21902548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14E52-8747-0341-A292-3EE0452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6F26-F7D6-CA4A-B266-045ECADF29C9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237ABB1-AA5B-7E79-4260-191CAB392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644344"/>
              </p:ext>
            </p:extLst>
          </p:nvPr>
        </p:nvGraphicFramePr>
        <p:xfrm>
          <a:off x="613002" y="1461088"/>
          <a:ext cx="11027062" cy="2763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2655">
                  <a:extLst>
                    <a:ext uri="{9D8B030D-6E8A-4147-A177-3AD203B41FA5}">
                      <a16:colId xmlns:a16="http://schemas.microsoft.com/office/drawing/2014/main" val="3706341509"/>
                    </a:ext>
                  </a:extLst>
                </a:gridCol>
                <a:gridCol w="1708720">
                  <a:extLst>
                    <a:ext uri="{9D8B030D-6E8A-4147-A177-3AD203B41FA5}">
                      <a16:colId xmlns:a16="http://schemas.microsoft.com/office/drawing/2014/main" val="1093171013"/>
                    </a:ext>
                  </a:extLst>
                </a:gridCol>
                <a:gridCol w="3675687">
                  <a:extLst>
                    <a:ext uri="{9D8B030D-6E8A-4147-A177-3AD203B41FA5}">
                      <a16:colId xmlns:a16="http://schemas.microsoft.com/office/drawing/2014/main" val="2405282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TOPIC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PRESENTER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FUNCTION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53741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WELCOME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DEB TRAILOR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Director, Supplier Performance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458904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SUPPLIER QUALITY ASSURANCE MANUAL (SQAM Updates)</a:t>
                      </a: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ALMA PALMER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Manager, Quality Management System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56447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kern="1200" noProof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SUPPLIER PORTAL ENHANCEMENTS</a:t>
                      </a:r>
                      <a:endParaRPr lang="en-US" sz="1800" b="0" i="0" u="none" strike="noStrike" kern="120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MATT WILSON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Supplier Portal Administrator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33277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kern="1200" noProof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TRIUMPH GROUP GENERAL PO TERMS &amp; CONDITIONS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APRIL PARNELL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Director, Supply Chain Contracts and Compliance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35149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kern="1200" noProof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ANNOUNCEMENTS, SUPPLIER ACTIONS &amp; 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DEB TRAILOR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0310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12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5BF8-69DB-8F48-8745-21902548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SUPPLIER QUALITY ASSURANCE MANUAL (SQAM) – Revision 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E01E-52E4-CA41-8124-732763A93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Last Revision: 2017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Major Revision:</a:t>
            </a:r>
          </a:p>
          <a:p>
            <a:pPr lvl="1"/>
            <a:r>
              <a:rPr lang="en-US">
                <a:latin typeface="Arial"/>
                <a:cs typeface="Arial"/>
              </a:rPr>
              <a:t>AS9100 Requirements clarification, structure alignment &amp; language clarification</a:t>
            </a:r>
          </a:p>
          <a:p>
            <a:pPr lvl="1"/>
            <a:r>
              <a:rPr lang="en-US">
                <a:latin typeface="Arial"/>
                <a:cs typeface="Arial"/>
              </a:rPr>
              <a:t>Removed duplicate requirements</a:t>
            </a:r>
          </a:p>
          <a:p>
            <a:pPr lvl="1"/>
            <a:r>
              <a:rPr lang="en-US">
                <a:latin typeface="Arial"/>
                <a:cs typeface="Arial"/>
              </a:rPr>
              <a:t>Removed non-supplier and Triumph company specific requirements</a:t>
            </a:r>
          </a:p>
          <a:p>
            <a:pPr lvl="1"/>
            <a:r>
              <a:rPr lang="en-US">
                <a:latin typeface="Arial"/>
                <a:cs typeface="Arial"/>
              </a:rPr>
              <a:t>Added supplemental requirements to align with Customer and Industry Standards</a:t>
            </a:r>
          </a:p>
          <a:p>
            <a:pPr lvl="1"/>
            <a:r>
              <a:rPr lang="en-US">
                <a:latin typeface="Arial"/>
                <a:cs typeface="Arial"/>
              </a:rPr>
              <a:t>Minor changes to SQAM will be numerical e.g., SQAM F.1</a:t>
            </a:r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Support Tools: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Compliance Matrix to support implementation and understanding</a:t>
            </a:r>
          </a:p>
          <a:p>
            <a:pPr lvl="1"/>
            <a:r>
              <a:rPr lang="en-US">
                <a:latin typeface="Arial"/>
                <a:cs typeface="Arial"/>
              </a:rPr>
              <a:t>Key Changes Summary 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14E52-8747-0341-A292-3EE0452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6F26-F7D6-CA4A-B266-045ECADF29C9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0A4398-5E5F-E9F0-A351-2C2180376D24}"/>
              </a:ext>
            </a:extLst>
          </p:cNvPr>
          <p:cNvSpPr txBox="1">
            <a:spLocks/>
          </p:cNvSpPr>
          <p:nvPr/>
        </p:nvSpPr>
        <p:spPr>
          <a:xfrm>
            <a:off x="3355317" y="1281927"/>
            <a:ext cx="5481366" cy="1592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18CD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18CD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8CD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18CD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18CD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rial"/>
                <a:cs typeface="Arial"/>
              </a:rPr>
              <a:t>New Revision Effective: June 1, 2023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D0E7-44FA-D85B-EABB-707B8021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SUMMARY OF SQAM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26295-E927-9F63-E6F8-C04F46CF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6F26-F7D6-CA4A-B266-045ECADF29C9}" type="slidenum">
              <a:rPr lang="en-US" dirty="0" smtClean="0"/>
              <a:t>4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3BAC074-9030-529E-42C8-160A6D763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30" y="1233088"/>
            <a:ext cx="10559141" cy="488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78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95C57-47BE-07F7-9BFF-699B9E84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6F26-F7D6-CA4A-B266-045ECADF29C9}" type="slidenum">
              <a:rPr lang="en-US" smtClean="0"/>
              <a:t>5</a:t>
            </a:fld>
            <a:endParaRPr lang="en-US"/>
          </a:p>
        </p:txBody>
      </p:sp>
      <p:sp>
        <p:nvSpPr>
          <p:cNvPr id="5" name="Google Shape;116;p2">
            <a:extLst>
              <a:ext uri="{FF2B5EF4-FFF2-40B4-BE49-F238E27FC236}">
                <a16:creationId xmlns:a16="http://schemas.microsoft.com/office/drawing/2014/main" id="{04D38C95-6AAC-B901-6910-A90F414924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075" y="160338"/>
            <a:ext cx="8909050" cy="754062"/>
          </a:xfrm>
        </p:spPr>
        <p:txBody>
          <a:bodyPr>
            <a:normAutofit/>
          </a:bodyPr>
          <a:lstStyle/>
          <a:p>
            <a:pPr lvl="0"/>
            <a:r>
              <a:rPr lang="en-US" sz="2500">
                <a:latin typeface="Calibri Light (headings)"/>
                <a:cs typeface="Calibri Light" panose="020F0302020204030204" pitchFamily="34" charset="0"/>
              </a:rPr>
              <a:t>QUICK LINKS SUPPLIER PORTAL RESOURCES- SQAM ACCESS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BAF48CA-75D7-5CF0-7190-CFBCBC0E7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8" y="1425030"/>
            <a:ext cx="7803991" cy="408205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797FE73-AE44-3604-E544-F8655A95DB1A}"/>
              </a:ext>
            </a:extLst>
          </p:cNvPr>
          <p:cNvSpPr/>
          <p:nvPr/>
        </p:nvSpPr>
        <p:spPr>
          <a:xfrm>
            <a:off x="1229193" y="2263515"/>
            <a:ext cx="449705" cy="2698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0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D9B2-6891-544C-78B2-ABD4DD2F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SUPPLIER PORTAL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4B796-8227-2695-0BC8-0FFB3AA7B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Arial"/>
                <a:cs typeface="Arial"/>
              </a:rPr>
              <a:t>Noteworthy Changes to Supplier Portal</a:t>
            </a:r>
            <a:endParaRPr lang="en-US"/>
          </a:p>
          <a:p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On-Time In Full (OTIF)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Data contest changes</a:t>
            </a:r>
          </a:p>
          <a:p>
            <a:pPr lvl="1"/>
            <a:r>
              <a:rPr lang="en-US">
                <a:latin typeface="Arial"/>
                <a:cs typeface="Arial"/>
              </a:rPr>
              <a:t>Delivery metrics change</a:t>
            </a:r>
          </a:p>
          <a:p>
            <a:r>
              <a:rPr lang="en-US">
                <a:latin typeface="Arial"/>
                <a:cs typeface="Arial"/>
              </a:rPr>
              <a:t>Supplier Risk Score/Scorecards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Risk Score includes delivery elements and business impact</a:t>
            </a:r>
          </a:p>
          <a:p>
            <a:pPr lvl="1"/>
            <a:r>
              <a:rPr lang="en-US">
                <a:latin typeface="Arial"/>
                <a:cs typeface="Arial"/>
              </a:rPr>
              <a:t>Scorecards distributed monthly</a:t>
            </a:r>
          </a:p>
          <a:p>
            <a:r>
              <a:rPr lang="en-US">
                <a:latin typeface="Arial"/>
                <a:cs typeface="Arial"/>
              </a:rPr>
              <a:t>Supplier's ability to update contacts and users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Suppliers have ability to designate contacts for procurement &amp; quality</a:t>
            </a:r>
          </a:p>
          <a:p>
            <a:r>
              <a:rPr lang="en-US">
                <a:latin typeface="Arial"/>
                <a:cs typeface="Arial"/>
              </a:rPr>
              <a:t>Supplier Submissions and Notifications back to Triumph</a:t>
            </a:r>
            <a:endParaRPr lang="en-US"/>
          </a:p>
          <a:p>
            <a:r>
              <a:rPr lang="en-US">
                <a:latin typeface="Arial"/>
                <a:cs typeface="Arial"/>
              </a:rPr>
              <a:t>Automation detects and notifies when QMS/NADCAP certificates are expiring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7684A-D143-E734-EF77-96B04901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6F26-F7D6-CA4A-B266-045ECADF29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6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B989-0318-FBE0-D7FF-DD947A38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OTIF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3B606-FD18-EF64-7861-DF2E7427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6F26-F7D6-CA4A-B266-045ECADF29C9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EA454B2-3A4E-8783-8562-2A241DB72EAA}"/>
              </a:ext>
            </a:extLst>
          </p:cNvPr>
          <p:cNvSpPr txBox="1">
            <a:spLocks/>
          </p:cNvSpPr>
          <p:nvPr/>
        </p:nvSpPr>
        <p:spPr>
          <a:xfrm>
            <a:off x="381306" y="2162815"/>
            <a:ext cx="5414478" cy="342190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589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Calculation: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C23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Total # On Time Units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Total Units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4589C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Definition: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C233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OTD is the total number of units delivered on time, divided by the total number of units shipped.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Total number of pieces delivered within +3/-7 days of Promise Date/ Original Commit Date for number of units per period (i.e. monthly).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No longer aligns with Triumph Core Value Drivers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100% On Time to Triumph Customers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0775A4-76AB-863B-7F1A-2977D3A554BE}"/>
              </a:ext>
            </a:extLst>
          </p:cNvPr>
          <p:cNvCxnSpPr>
            <a:cxnSpLocks/>
          </p:cNvCxnSpPr>
          <p:nvPr/>
        </p:nvCxnSpPr>
        <p:spPr>
          <a:xfrm>
            <a:off x="6076478" y="1613260"/>
            <a:ext cx="0" cy="4069785"/>
          </a:xfrm>
          <a:prstGeom prst="line">
            <a:avLst/>
          </a:prstGeom>
          <a:ln w="571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0D085D4-CD57-C307-13D1-2F9BE7822793}"/>
              </a:ext>
            </a:extLst>
          </p:cNvPr>
          <p:cNvSpPr txBox="1">
            <a:spLocks/>
          </p:cNvSpPr>
          <p:nvPr/>
        </p:nvSpPr>
        <p:spPr>
          <a:xfrm>
            <a:off x="1157410" y="1258048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00038" indent="-285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 sz="1800">
                <a:solidFill>
                  <a:srgbClr val="4589C8"/>
                </a:solidFill>
              </a:defRPr>
            </a:lvl1pPr>
            <a:lvl2pPr marL="14288" indent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 sz="1200">
                <a:solidFill>
                  <a:srgbClr val="4589C8"/>
                </a:solidFill>
              </a:defRPr>
            </a:lvl2pPr>
            <a:lvl3pPr marL="14288" indent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 sz="1200">
                <a:solidFill>
                  <a:srgbClr val="4589C8"/>
                </a:solidFill>
              </a:defRPr>
            </a:lvl3pPr>
            <a:lvl4pPr marL="14288" indent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 sz="1200">
                <a:solidFill>
                  <a:srgbClr val="4589C8"/>
                </a:solidFill>
              </a:defRPr>
            </a:lvl4pPr>
            <a:lvl5pPr marL="14288" indent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 sz="1200">
                <a:solidFill>
                  <a:srgbClr val="4589C8"/>
                </a:solidFill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00038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589C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Time Delivery 	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B1268814-A36C-A121-0460-B74AE12E4228}"/>
              </a:ext>
            </a:extLst>
          </p:cNvPr>
          <p:cNvSpPr txBox="1">
            <a:spLocks/>
          </p:cNvSpPr>
          <p:nvPr/>
        </p:nvSpPr>
        <p:spPr>
          <a:xfrm>
            <a:off x="6096000" y="2162815"/>
            <a:ext cx="5817386" cy="365556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sng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Sum of OTIF Delivery Lines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Count of PO Delivery Lines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OTIF is the percentage of total number of deliveries that were complete and on time per the Customer Agreement or Purchase Order.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Total On-Time Receipts is the Total number of pieces delivered within +3/-7 days of Promise Date/ Original Commit Date for each PO line.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OTIF is the Total On-Time Receipts within 5% of the total quantity ordered for that delivery line.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OTIF is ALL or NOTHING– Known as Perfect Order Efficiency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OTIF Includes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sym typeface="Arial"/>
              </a:rPr>
              <a:t>The Arrears (Any Open POs from previous months)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DFC6B5E-E281-264C-65E1-24AB498BAEA7}"/>
              </a:ext>
            </a:extLst>
          </p:cNvPr>
          <p:cNvSpPr txBox="1">
            <a:spLocks/>
          </p:cNvSpPr>
          <p:nvPr/>
        </p:nvSpPr>
        <p:spPr>
          <a:xfrm>
            <a:off x="6413099" y="1258048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00038" indent="-28575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tabLst/>
              <a:defRPr sz="1800">
                <a:solidFill>
                  <a:srgbClr val="4589C8"/>
                </a:solidFill>
              </a:defRPr>
            </a:lvl1pPr>
            <a:lvl2pPr marL="14288" indent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 sz="1200">
                <a:solidFill>
                  <a:srgbClr val="4589C8"/>
                </a:solidFill>
              </a:defRPr>
            </a:lvl2pPr>
            <a:lvl3pPr marL="14288" indent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 sz="1200">
                <a:solidFill>
                  <a:srgbClr val="4589C8"/>
                </a:solidFill>
              </a:defRPr>
            </a:lvl3pPr>
            <a:lvl4pPr marL="14288" indent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 sz="1200">
                <a:solidFill>
                  <a:srgbClr val="4589C8"/>
                </a:solidFill>
              </a:defRPr>
            </a:lvl4pPr>
            <a:lvl5pPr marL="14288" indent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None/>
              <a:tabLst/>
              <a:defRPr sz="1200">
                <a:solidFill>
                  <a:srgbClr val="4589C8"/>
                </a:solidFill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300038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4589C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Time In Full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B98779-03D5-5A2C-72C1-10C745DD1AA0}"/>
              </a:ext>
            </a:extLst>
          </p:cNvPr>
          <p:cNvSpPr txBox="1">
            <a:spLocks/>
          </p:cNvSpPr>
          <p:nvPr/>
        </p:nvSpPr>
        <p:spPr>
          <a:xfrm>
            <a:off x="635235" y="5881002"/>
            <a:ext cx="1088248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OTIF metric ensures Triumph receives ALL of the parts needed, WHEN they are needed</a:t>
            </a:r>
          </a:p>
        </p:txBody>
      </p:sp>
    </p:spTree>
    <p:extLst>
      <p:ext uri="{BB962C8B-B14F-4D97-AF65-F5344CB8AC3E}">
        <p14:creationId xmlns:p14="http://schemas.microsoft.com/office/powerpoint/2010/main" val="372579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2AFA-CFA9-575D-98A3-191427B6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SUPPLIER SCORECARD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55F60-BDF7-02B2-B568-F1732175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06F26-F7D6-CA4A-B266-045ECADF29C9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878403-1788-576A-04FC-D73BD0DF1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109" y="1282700"/>
            <a:ext cx="6845745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867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>
                <a:latin typeface="Calibri Light (headings)"/>
              </a:rPr>
              <a:t>SUPPLIER PORTAL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75BEA-9D07-1B44-BC76-2B50A9824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Proprietary &amp; Confidential  </a:t>
            </a: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8A1A3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700" b="1" i="0" u="none" strike="noStrike" kern="0" cap="none" spc="0" normalizeH="0" baseline="0" noProof="0">
                <a:ln>
                  <a:noFill/>
                </a:ln>
                <a:solidFill>
                  <a:srgbClr val="8A1A3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|</a:t>
            </a:r>
            <a:r>
              <a: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8A1A3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fld id="{00000000-1234-1234-1234-123412341234}" type="slidenum">
              <a:rPr kumimoji="0" lang="en-US" sz="7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72C954-FD4B-A24A-4311-DB5491D6E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406" y="954400"/>
            <a:ext cx="9903567" cy="5401950"/>
          </a:xfrm>
          <a:prstGeom prst="rect">
            <a:avLst/>
          </a:prstGeom>
        </p:spPr>
      </p:pic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325C963-48DB-454A-2194-52245296F417}"/>
              </a:ext>
            </a:extLst>
          </p:cNvPr>
          <p:cNvCxnSpPr>
            <a:cxnSpLocks/>
          </p:cNvCxnSpPr>
          <p:nvPr/>
        </p:nvCxnSpPr>
        <p:spPr>
          <a:xfrm flipV="1">
            <a:off x="1484851" y="3426903"/>
            <a:ext cx="1024855" cy="3530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5B3C53F4-1A53-B321-B432-CBE443619F5E}"/>
              </a:ext>
            </a:extLst>
          </p:cNvPr>
          <p:cNvCxnSpPr>
            <a:cxnSpLocks/>
          </p:cNvCxnSpPr>
          <p:nvPr/>
        </p:nvCxnSpPr>
        <p:spPr>
          <a:xfrm>
            <a:off x="1484851" y="2709644"/>
            <a:ext cx="1024854" cy="3663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853FF72-1286-6A82-A875-7B4D805D888D}"/>
              </a:ext>
            </a:extLst>
          </p:cNvPr>
          <p:cNvSpPr txBox="1"/>
          <p:nvPr/>
        </p:nvSpPr>
        <p:spPr>
          <a:xfrm>
            <a:off x="117446" y="2346873"/>
            <a:ext cx="136740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/>
              <a:t>Provisions and Quality Requirements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281AE2-5B65-862E-3B39-967A670778CB}"/>
              </a:ext>
            </a:extLst>
          </p:cNvPr>
          <p:cNvSpPr txBox="1"/>
          <p:nvPr/>
        </p:nvSpPr>
        <p:spPr>
          <a:xfrm>
            <a:off x="117446" y="3426903"/>
            <a:ext cx="136740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/>
              <a:t>Procedures and Training Documents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886BFC-0798-0930-A579-8736EBFBF5B7}"/>
              </a:ext>
            </a:extLst>
          </p:cNvPr>
          <p:cNvSpPr txBox="1"/>
          <p:nvPr/>
        </p:nvSpPr>
        <p:spPr>
          <a:xfrm>
            <a:off x="10220896" y="4122968"/>
            <a:ext cx="152819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/>
              <a:t>Contacts for each Triumph site doing business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5CA5E6-5F7F-4355-7FB9-9A98E5BBF3DA}"/>
              </a:ext>
            </a:extLst>
          </p:cNvPr>
          <p:cNvSpPr txBox="1"/>
          <p:nvPr/>
        </p:nvSpPr>
        <p:spPr>
          <a:xfrm>
            <a:off x="5407014" y="4837430"/>
            <a:ext cx="1528195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/>
              <a:t>Open Items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5ACD0B-6A6F-3BB6-77B2-90F6148D2CB3}"/>
              </a:ext>
            </a:extLst>
          </p:cNvPr>
          <p:cNvSpPr txBox="1"/>
          <p:nvPr/>
        </p:nvSpPr>
        <p:spPr>
          <a:xfrm>
            <a:off x="6719582" y="952617"/>
            <a:ext cx="3153689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/>
              <a:t>Reporting, Profile and Notification Functions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C2D33E-FE45-9733-8341-1F7F7E867EE5}"/>
              </a:ext>
            </a:extLst>
          </p:cNvPr>
          <p:cNvSpPr txBox="1"/>
          <p:nvPr/>
        </p:nvSpPr>
        <p:spPr>
          <a:xfrm>
            <a:off x="117446" y="4837430"/>
            <a:ext cx="136740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/>
              <a:t>Notices and Supplier Alerts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AA153A88-6E5D-F8A8-CAA1-F50B56CBB6B1}"/>
              </a:ext>
            </a:extLst>
          </p:cNvPr>
          <p:cNvCxnSpPr>
            <a:cxnSpLocks/>
          </p:cNvCxnSpPr>
          <p:nvPr/>
        </p:nvCxnSpPr>
        <p:spPr>
          <a:xfrm flipV="1">
            <a:off x="1484851" y="4187652"/>
            <a:ext cx="1024855" cy="97294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67920BB-EC34-E8CC-76EE-E04AA9A441A1}"/>
              </a:ext>
            </a:extLst>
          </p:cNvPr>
          <p:cNvSpPr txBox="1"/>
          <p:nvPr/>
        </p:nvSpPr>
        <p:spPr>
          <a:xfrm>
            <a:off x="274320" y="5775960"/>
            <a:ext cx="55473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*Access Instructions will be resent</a:t>
            </a:r>
          </a:p>
          <a:p>
            <a:r>
              <a:rPr lang="en-US">
                <a:cs typeface="Arial"/>
              </a:rPr>
              <a:t>*New Accounts w/no primary – contact Triumph rep</a:t>
            </a:r>
          </a:p>
        </p:txBody>
      </p:sp>
    </p:spTree>
    <p:extLst>
      <p:ext uri="{BB962C8B-B14F-4D97-AF65-F5344CB8AC3E}">
        <p14:creationId xmlns:p14="http://schemas.microsoft.com/office/powerpoint/2010/main" val="243190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DCCD8BEA703D42AAB97655111BB0F0" ma:contentTypeVersion="17" ma:contentTypeDescription="Create a new document." ma:contentTypeScope="" ma:versionID="48cbff0dab5294e3886eed9fde9b693d">
  <xsd:schema xmlns:xsd="http://www.w3.org/2001/XMLSchema" xmlns:xs="http://www.w3.org/2001/XMLSchema" xmlns:p="http://schemas.microsoft.com/office/2006/metadata/properties" xmlns:ns2="16c27192-a6c1-40e2-8e2c-1bf9c8897653" xmlns:ns3="b7811d57-2fe1-45c0-b82c-494db9a9e177" targetNamespace="http://schemas.microsoft.com/office/2006/metadata/properties" ma:root="true" ma:fieldsID="f73f1e363f310d2d85099513d184cbd3" ns2:_="" ns3:_="">
    <xsd:import namespace="16c27192-a6c1-40e2-8e2c-1bf9c8897653"/>
    <xsd:import namespace="b7811d57-2fe1-45c0-b82c-494db9a9e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27192-a6c1-40e2-8e2c-1bf9c88976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5a3641-b423-4bc0-b073-1c3222143f90}" ma:internalName="TaxCatchAll" ma:showField="CatchAllData" ma:web="16c27192-a6c1-40e2-8e2c-1bf9c88976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11d57-2fe1-45c0-b82c-494db9a9e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4489c3-8564-433c-a429-e4b85f252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811d57-2fe1-45c0-b82c-494db9a9e177">
      <Terms xmlns="http://schemas.microsoft.com/office/infopath/2007/PartnerControls"/>
    </lcf76f155ced4ddcb4097134ff3c332f>
    <TaxCatchAll xmlns="16c27192-a6c1-40e2-8e2c-1bf9c8897653" xsi:nil="true"/>
    <SharedWithUsers xmlns="16c27192-a6c1-40e2-8e2c-1bf9c8897653">
      <UserInfo>
        <DisplayName>Trailor, Deb</DisplayName>
        <AccountId>99</AccountId>
        <AccountType/>
      </UserInfo>
      <UserInfo>
        <DisplayName>Modeland, Susan K.</DisplayName>
        <AccountId>100</AccountId>
        <AccountType/>
      </UserInfo>
      <UserInfo>
        <DisplayName>Wilson, Matthew E.</DisplayName>
        <AccountId>150</AccountId>
        <AccountType/>
      </UserInfo>
      <UserInfo>
        <DisplayName>Knoop, Jennifer L.</DisplayName>
        <AccountId>129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A53E03-3CE9-467C-A518-75AD5DC18542}">
  <ds:schemaRefs>
    <ds:schemaRef ds:uri="16c27192-a6c1-40e2-8e2c-1bf9c8897653"/>
    <ds:schemaRef ds:uri="b7811d57-2fe1-45c0-b82c-494db9a9e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DF715A-8E68-42B1-A440-944B62F3F0A8}">
  <ds:schemaRefs>
    <ds:schemaRef ds:uri="16c27192-a6c1-40e2-8e2c-1bf9c8897653"/>
    <ds:schemaRef ds:uri="b7811d57-2fe1-45c0-b82c-494db9a9e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84388BD-B51B-42F9-A887-CC767B9BDD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Widescreen</PresentationFormat>
  <Paragraphs>134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Calibri Light (headings)</vt:lpstr>
      <vt:lpstr>Roboto</vt:lpstr>
      <vt:lpstr>Symbol</vt:lpstr>
      <vt:lpstr>Wingdings</vt:lpstr>
      <vt:lpstr>Office Theme</vt:lpstr>
      <vt:lpstr>1_Office Theme</vt:lpstr>
      <vt:lpstr>2023 Supplier Forum</vt:lpstr>
      <vt:lpstr>AGENDA</vt:lpstr>
      <vt:lpstr>SUPPLIER QUALITY ASSURANCE MANUAL (SQAM) – Revision F</vt:lpstr>
      <vt:lpstr>SUMMARY OF SQAM CHANGES</vt:lpstr>
      <vt:lpstr>QUICK LINKS SUPPLIER PORTAL RESOURCES- SQAM ACCESS</vt:lpstr>
      <vt:lpstr>SUPPLIER PORTAL ENHANCEMENTS</vt:lpstr>
      <vt:lpstr>OTIF OVERVIEW</vt:lpstr>
      <vt:lpstr>SUPPLIER SCORECARD</vt:lpstr>
      <vt:lpstr>PowerPoint Presentation</vt:lpstr>
      <vt:lpstr>PowerPoint Presentation</vt:lpstr>
      <vt:lpstr>TRIUMPH GROUP GENERAL PURCHASE ORDER TERMS &amp; CONDITIONS</vt:lpstr>
      <vt:lpstr>ANNOUNCEMENTS</vt:lpstr>
      <vt:lpstr>SUPPLIER ACTIONS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Cantu</dc:creator>
  <cp:lastModifiedBy>Palmer, Alma</cp:lastModifiedBy>
  <cp:revision>1</cp:revision>
  <dcterms:created xsi:type="dcterms:W3CDTF">2022-05-06T01:55:09Z</dcterms:created>
  <dcterms:modified xsi:type="dcterms:W3CDTF">2023-08-10T12:19:35Z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0x01010099DCCD8BEA703D42AAB97655111BB0F0</vt:lpwstr>
  </property>
  <property fmtid="{D5CDD505-2E9C-101B-9397-08002B2CF9AE}" pid="3" name="MediaServiceImageTags">
    <vt:lpwstr/>
  </property>
</Properties>
</file>