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4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Jun 2021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4304" y="1813565"/>
            <a:ext cx="15270480" cy="6949440"/>
            <a:chOff x="13127335" y="1723107"/>
            <a:chExt cx="15270480" cy="6949440"/>
          </a:xfrm>
        </p:grpSpPr>
        <p:sp>
          <p:nvSpPr>
            <p:cNvPr id="6" name="TextBox 5"/>
            <p:cNvSpPr txBox="1"/>
            <p:nvPr/>
          </p:nvSpPr>
          <p:spPr>
            <a:xfrm>
              <a:off x="13127335" y="1723107"/>
              <a:ext cx="15270480" cy="694944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498" b="1">
                  <a:solidFill>
                    <a:schemeClr val="bg1"/>
                  </a:solidFill>
                </a:rPr>
                <a:t>We build quality in at the end of every operation.</a:t>
              </a:r>
            </a:p>
          </p:txBody>
        </p:sp>
        <p:sp>
          <p:nvSpPr>
            <p:cNvPr id="9" name="Freeform: Shape 8"/>
            <p:cNvSpPr/>
            <p:nvPr/>
          </p:nvSpPr>
          <p:spPr>
            <a:xfrm flipV="1">
              <a:off x="15209518" y="5303520"/>
              <a:ext cx="6583680" cy="274320"/>
            </a:xfrm>
            <a:custGeom>
              <a:avLst/>
              <a:gdLst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357808 w 3737113"/>
                <a:gd name="connsiteY10" fmla="*/ 357808 h 357808"/>
                <a:gd name="connsiteX11" fmla="*/ 0 w 3737113"/>
                <a:gd name="connsiteY11" fmla="*/ 278295 h 357808"/>
                <a:gd name="connsiteX12" fmla="*/ 417443 w 3737113"/>
                <a:gd name="connsiteY12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640080 w 3737113"/>
                <a:gd name="connsiteY10" fmla="*/ 318051 h 357808"/>
                <a:gd name="connsiteX11" fmla="*/ 357808 w 3737113"/>
                <a:gd name="connsiteY11" fmla="*/ 357808 h 357808"/>
                <a:gd name="connsiteX12" fmla="*/ 0 w 3737113"/>
                <a:gd name="connsiteY12" fmla="*/ 278295 h 357808"/>
                <a:gd name="connsiteX13" fmla="*/ 417443 w 3737113"/>
                <a:gd name="connsiteY13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057400 w 3737113"/>
                <a:gd name="connsiteY8" fmla="*/ 26471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47407 h 365459"/>
                <a:gd name="connsiteX1" fmla="*/ 417443 w 3737113"/>
                <a:gd name="connsiteY1" fmla="*/ 47407 h 365459"/>
                <a:gd name="connsiteX2" fmla="*/ 755374 w 3737113"/>
                <a:gd name="connsiteY2" fmla="*/ 7651 h 365459"/>
                <a:gd name="connsiteX3" fmla="*/ 1451113 w 3737113"/>
                <a:gd name="connsiteY3" fmla="*/ 7651 h 365459"/>
                <a:gd name="connsiteX4" fmla="*/ 1948069 w 3737113"/>
                <a:gd name="connsiteY4" fmla="*/ 87164 h 365459"/>
                <a:gd name="connsiteX5" fmla="*/ 3021495 w 3737113"/>
                <a:gd name="connsiteY5" fmla="*/ 226311 h 365459"/>
                <a:gd name="connsiteX6" fmla="*/ 3737113 w 3737113"/>
                <a:gd name="connsiteY6" fmla="*/ 206433 h 365459"/>
                <a:gd name="connsiteX7" fmla="*/ 2683565 w 3737113"/>
                <a:gd name="connsiteY7" fmla="*/ 345581 h 365459"/>
                <a:gd name="connsiteX8" fmla="*/ 2156460 w 3737113"/>
                <a:gd name="connsiteY8" fmla="*/ 295222 h 365459"/>
                <a:gd name="connsiteX9" fmla="*/ 1868556 w 3737113"/>
                <a:gd name="connsiteY9" fmla="*/ 246190 h 365459"/>
                <a:gd name="connsiteX10" fmla="*/ 1192695 w 3737113"/>
                <a:gd name="connsiteY10" fmla="*/ 285946 h 365459"/>
                <a:gd name="connsiteX11" fmla="*/ 640080 w 3737113"/>
                <a:gd name="connsiteY11" fmla="*/ 325702 h 365459"/>
                <a:gd name="connsiteX12" fmla="*/ 357808 w 3737113"/>
                <a:gd name="connsiteY12" fmla="*/ 365459 h 365459"/>
                <a:gd name="connsiteX13" fmla="*/ 0 w 3737113"/>
                <a:gd name="connsiteY13" fmla="*/ 285946 h 365459"/>
                <a:gd name="connsiteX14" fmla="*/ 417443 w 3737113"/>
                <a:gd name="connsiteY14" fmla="*/ 47407 h 365459"/>
                <a:gd name="connsiteX0" fmla="*/ 417443 w 3737113"/>
                <a:gd name="connsiteY0" fmla="*/ 53150 h 371202"/>
                <a:gd name="connsiteX1" fmla="*/ 417443 w 3737113"/>
                <a:gd name="connsiteY1" fmla="*/ 53150 h 371202"/>
                <a:gd name="connsiteX2" fmla="*/ 755374 w 3737113"/>
                <a:gd name="connsiteY2" fmla="*/ 13394 h 371202"/>
                <a:gd name="connsiteX3" fmla="*/ 1451113 w 3737113"/>
                <a:gd name="connsiteY3" fmla="*/ 13394 h 371202"/>
                <a:gd name="connsiteX4" fmla="*/ 1948069 w 3737113"/>
                <a:gd name="connsiteY4" fmla="*/ 92907 h 371202"/>
                <a:gd name="connsiteX5" fmla="*/ 3021495 w 3737113"/>
                <a:gd name="connsiteY5" fmla="*/ 232054 h 371202"/>
                <a:gd name="connsiteX6" fmla="*/ 3737113 w 3737113"/>
                <a:gd name="connsiteY6" fmla="*/ 212176 h 371202"/>
                <a:gd name="connsiteX7" fmla="*/ 2683565 w 3737113"/>
                <a:gd name="connsiteY7" fmla="*/ 351324 h 371202"/>
                <a:gd name="connsiteX8" fmla="*/ 2156460 w 3737113"/>
                <a:gd name="connsiteY8" fmla="*/ 300965 h 371202"/>
                <a:gd name="connsiteX9" fmla="*/ 1868556 w 3737113"/>
                <a:gd name="connsiteY9" fmla="*/ 251933 h 371202"/>
                <a:gd name="connsiteX10" fmla="*/ 1192695 w 3737113"/>
                <a:gd name="connsiteY10" fmla="*/ 291689 h 371202"/>
                <a:gd name="connsiteX11" fmla="*/ 640080 w 3737113"/>
                <a:gd name="connsiteY11" fmla="*/ 331445 h 371202"/>
                <a:gd name="connsiteX12" fmla="*/ 357808 w 3737113"/>
                <a:gd name="connsiteY12" fmla="*/ 371202 h 371202"/>
                <a:gd name="connsiteX13" fmla="*/ 0 w 3737113"/>
                <a:gd name="connsiteY13" fmla="*/ 291689 h 371202"/>
                <a:gd name="connsiteX14" fmla="*/ 417443 w 3737113"/>
                <a:gd name="connsiteY14" fmla="*/ 53150 h 371202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41011 h 359929"/>
                <a:gd name="connsiteX1" fmla="*/ 417719 w 3741989"/>
                <a:gd name="connsiteY1" fmla="*/ 41011 h 359929"/>
                <a:gd name="connsiteX2" fmla="*/ 755650 w 3741989"/>
                <a:gd name="connsiteY2" fmla="*/ 1255 h 359929"/>
                <a:gd name="connsiteX3" fmla="*/ 1245029 w 3741989"/>
                <a:gd name="connsiteY3" fmla="*/ 24508 h 359929"/>
                <a:gd name="connsiteX4" fmla="*/ 1948345 w 3741989"/>
                <a:gd name="connsiteY4" fmla="*/ 80768 h 359929"/>
                <a:gd name="connsiteX5" fmla="*/ 3021771 w 3741989"/>
                <a:gd name="connsiteY5" fmla="*/ 219915 h 359929"/>
                <a:gd name="connsiteX6" fmla="*/ 3737389 w 3741989"/>
                <a:gd name="connsiteY6" fmla="*/ 200037 h 359929"/>
                <a:gd name="connsiteX7" fmla="*/ 2683841 w 3741989"/>
                <a:gd name="connsiteY7" fmla="*/ 339185 h 359929"/>
                <a:gd name="connsiteX8" fmla="*/ 2156736 w 3741989"/>
                <a:gd name="connsiteY8" fmla="*/ 288826 h 359929"/>
                <a:gd name="connsiteX9" fmla="*/ 1868832 w 3741989"/>
                <a:gd name="connsiteY9" fmla="*/ 239794 h 359929"/>
                <a:gd name="connsiteX10" fmla="*/ 1192971 w 3741989"/>
                <a:gd name="connsiteY10" fmla="*/ 279550 h 359929"/>
                <a:gd name="connsiteX11" fmla="*/ 640356 w 3741989"/>
                <a:gd name="connsiteY11" fmla="*/ 319306 h 359929"/>
                <a:gd name="connsiteX12" fmla="*/ 358084 w 3741989"/>
                <a:gd name="connsiteY12" fmla="*/ 359063 h 359929"/>
                <a:gd name="connsiteX13" fmla="*/ 276 w 3741989"/>
                <a:gd name="connsiteY13" fmla="*/ 279550 h 359929"/>
                <a:gd name="connsiteX14" fmla="*/ 417719 w 3741989"/>
                <a:gd name="connsiteY14" fmla="*/ 41011 h 359929"/>
                <a:gd name="connsiteX0" fmla="*/ 417719 w 3741989"/>
                <a:gd name="connsiteY0" fmla="*/ 41011 h 359929"/>
                <a:gd name="connsiteX1" fmla="*/ 417719 w 3741989"/>
                <a:gd name="connsiteY1" fmla="*/ 41011 h 359929"/>
                <a:gd name="connsiteX2" fmla="*/ 755650 w 3741989"/>
                <a:gd name="connsiteY2" fmla="*/ 1255 h 359929"/>
                <a:gd name="connsiteX3" fmla="*/ 1245029 w 3741989"/>
                <a:gd name="connsiteY3" fmla="*/ 24508 h 359929"/>
                <a:gd name="connsiteX4" fmla="*/ 1948345 w 3741989"/>
                <a:gd name="connsiteY4" fmla="*/ 80768 h 359929"/>
                <a:gd name="connsiteX5" fmla="*/ 3021771 w 3741989"/>
                <a:gd name="connsiteY5" fmla="*/ 219915 h 359929"/>
                <a:gd name="connsiteX6" fmla="*/ 3737389 w 3741989"/>
                <a:gd name="connsiteY6" fmla="*/ 200037 h 359929"/>
                <a:gd name="connsiteX7" fmla="*/ 2683841 w 3741989"/>
                <a:gd name="connsiteY7" fmla="*/ 339185 h 359929"/>
                <a:gd name="connsiteX8" fmla="*/ 2156736 w 3741989"/>
                <a:gd name="connsiteY8" fmla="*/ 288826 h 359929"/>
                <a:gd name="connsiteX9" fmla="*/ 1800046 w 3741989"/>
                <a:gd name="connsiteY9" fmla="*/ 317309 h 359929"/>
                <a:gd name="connsiteX10" fmla="*/ 1192971 w 3741989"/>
                <a:gd name="connsiteY10" fmla="*/ 279550 h 359929"/>
                <a:gd name="connsiteX11" fmla="*/ 640356 w 3741989"/>
                <a:gd name="connsiteY11" fmla="*/ 319306 h 359929"/>
                <a:gd name="connsiteX12" fmla="*/ 358084 w 3741989"/>
                <a:gd name="connsiteY12" fmla="*/ 359063 h 359929"/>
                <a:gd name="connsiteX13" fmla="*/ 276 w 3741989"/>
                <a:gd name="connsiteY13" fmla="*/ 279550 h 359929"/>
                <a:gd name="connsiteX14" fmla="*/ 417719 w 3741989"/>
                <a:gd name="connsiteY14" fmla="*/ 41011 h 359929"/>
                <a:gd name="connsiteX0" fmla="*/ 417719 w 3742177"/>
                <a:gd name="connsiteY0" fmla="*/ 41011 h 359929"/>
                <a:gd name="connsiteX1" fmla="*/ 417719 w 3742177"/>
                <a:gd name="connsiteY1" fmla="*/ 41011 h 359929"/>
                <a:gd name="connsiteX2" fmla="*/ 755650 w 3742177"/>
                <a:gd name="connsiteY2" fmla="*/ 1255 h 359929"/>
                <a:gd name="connsiteX3" fmla="*/ 1245029 w 3742177"/>
                <a:gd name="connsiteY3" fmla="*/ 24508 h 359929"/>
                <a:gd name="connsiteX4" fmla="*/ 1948345 w 3742177"/>
                <a:gd name="connsiteY4" fmla="*/ 80768 h 359929"/>
                <a:gd name="connsiteX5" fmla="*/ 3042407 w 3742177"/>
                <a:gd name="connsiteY5" fmla="*/ 49384 h 359929"/>
                <a:gd name="connsiteX6" fmla="*/ 3737389 w 3742177"/>
                <a:gd name="connsiteY6" fmla="*/ 200037 h 359929"/>
                <a:gd name="connsiteX7" fmla="*/ 2683841 w 3742177"/>
                <a:gd name="connsiteY7" fmla="*/ 339185 h 359929"/>
                <a:gd name="connsiteX8" fmla="*/ 2156736 w 3742177"/>
                <a:gd name="connsiteY8" fmla="*/ 288826 h 359929"/>
                <a:gd name="connsiteX9" fmla="*/ 1800046 w 3742177"/>
                <a:gd name="connsiteY9" fmla="*/ 317309 h 359929"/>
                <a:gd name="connsiteX10" fmla="*/ 1192971 w 3742177"/>
                <a:gd name="connsiteY10" fmla="*/ 279550 h 359929"/>
                <a:gd name="connsiteX11" fmla="*/ 640356 w 3742177"/>
                <a:gd name="connsiteY11" fmla="*/ 319306 h 359929"/>
                <a:gd name="connsiteX12" fmla="*/ 358084 w 3742177"/>
                <a:gd name="connsiteY12" fmla="*/ 359063 h 359929"/>
                <a:gd name="connsiteX13" fmla="*/ 276 w 3742177"/>
                <a:gd name="connsiteY13" fmla="*/ 279550 h 359929"/>
                <a:gd name="connsiteX14" fmla="*/ 417719 w 3742177"/>
                <a:gd name="connsiteY14" fmla="*/ 41011 h 359929"/>
                <a:gd name="connsiteX0" fmla="*/ 417719 w 3674009"/>
                <a:gd name="connsiteY0" fmla="*/ 41011 h 359929"/>
                <a:gd name="connsiteX1" fmla="*/ 417719 w 3674009"/>
                <a:gd name="connsiteY1" fmla="*/ 41011 h 359929"/>
                <a:gd name="connsiteX2" fmla="*/ 755650 w 3674009"/>
                <a:gd name="connsiteY2" fmla="*/ 1255 h 359929"/>
                <a:gd name="connsiteX3" fmla="*/ 1245029 w 3674009"/>
                <a:gd name="connsiteY3" fmla="*/ 24508 h 359929"/>
                <a:gd name="connsiteX4" fmla="*/ 1948345 w 3674009"/>
                <a:gd name="connsiteY4" fmla="*/ 80768 h 359929"/>
                <a:gd name="connsiteX5" fmla="*/ 3042407 w 3674009"/>
                <a:gd name="connsiteY5" fmla="*/ 49384 h 359929"/>
                <a:gd name="connsiteX6" fmla="*/ 3668602 w 3674009"/>
                <a:gd name="connsiteY6" fmla="*/ 347315 h 359929"/>
                <a:gd name="connsiteX7" fmla="*/ 2683841 w 3674009"/>
                <a:gd name="connsiteY7" fmla="*/ 339185 h 359929"/>
                <a:gd name="connsiteX8" fmla="*/ 2156736 w 3674009"/>
                <a:gd name="connsiteY8" fmla="*/ 288826 h 359929"/>
                <a:gd name="connsiteX9" fmla="*/ 1800046 w 3674009"/>
                <a:gd name="connsiteY9" fmla="*/ 317309 h 359929"/>
                <a:gd name="connsiteX10" fmla="*/ 1192971 w 3674009"/>
                <a:gd name="connsiteY10" fmla="*/ 279550 h 359929"/>
                <a:gd name="connsiteX11" fmla="*/ 640356 w 3674009"/>
                <a:gd name="connsiteY11" fmla="*/ 319306 h 359929"/>
                <a:gd name="connsiteX12" fmla="*/ 358084 w 3674009"/>
                <a:gd name="connsiteY12" fmla="*/ 359063 h 359929"/>
                <a:gd name="connsiteX13" fmla="*/ 276 w 3674009"/>
                <a:gd name="connsiteY13" fmla="*/ 279550 h 359929"/>
                <a:gd name="connsiteX14" fmla="*/ 417719 w 3674009"/>
                <a:gd name="connsiteY14" fmla="*/ 41011 h 359929"/>
                <a:gd name="connsiteX0" fmla="*/ 417719 w 3674008"/>
                <a:gd name="connsiteY0" fmla="*/ 41011 h 359929"/>
                <a:gd name="connsiteX1" fmla="*/ 417719 w 3674008"/>
                <a:gd name="connsiteY1" fmla="*/ 41011 h 359929"/>
                <a:gd name="connsiteX2" fmla="*/ 755650 w 3674008"/>
                <a:gd name="connsiteY2" fmla="*/ 1255 h 359929"/>
                <a:gd name="connsiteX3" fmla="*/ 1245029 w 3674008"/>
                <a:gd name="connsiteY3" fmla="*/ 24508 h 359929"/>
                <a:gd name="connsiteX4" fmla="*/ 1948345 w 3674008"/>
                <a:gd name="connsiteY4" fmla="*/ 80768 h 359929"/>
                <a:gd name="connsiteX5" fmla="*/ 3042407 w 3674008"/>
                <a:gd name="connsiteY5" fmla="*/ 49384 h 359929"/>
                <a:gd name="connsiteX6" fmla="*/ 3668602 w 3674008"/>
                <a:gd name="connsiteY6" fmla="*/ 347315 h 359929"/>
                <a:gd name="connsiteX7" fmla="*/ 2821414 w 3674008"/>
                <a:gd name="connsiteY7" fmla="*/ 246168 h 359929"/>
                <a:gd name="connsiteX8" fmla="*/ 2156736 w 3674008"/>
                <a:gd name="connsiteY8" fmla="*/ 288826 h 359929"/>
                <a:gd name="connsiteX9" fmla="*/ 1800046 w 3674008"/>
                <a:gd name="connsiteY9" fmla="*/ 317309 h 359929"/>
                <a:gd name="connsiteX10" fmla="*/ 1192971 w 3674008"/>
                <a:gd name="connsiteY10" fmla="*/ 279550 h 359929"/>
                <a:gd name="connsiteX11" fmla="*/ 640356 w 3674008"/>
                <a:gd name="connsiteY11" fmla="*/ 319306 h 359929"/>
                <a:gd name="connsiteX12" fmla="*/ 358084 w 3674008"/>
                <a:gd name="connsiteY12" fmla="*/ 359063 h 359929"/>
                <a:gd name="connsiteX13" fmla="*/ 276 w 3674008"/>
                <a:gd name="connsiteY13" fmla="*/ 279550 h 359929"/>
                <a:gd name="connsiteX14" fmla="*/ 417719 w 3674008"/>
                <a:gd name="connsiteY14" fmla="*/ 41011 h 359929"/>
                <a:gd name="connsiteX0" fmla="*/ 418398 w 3674687"/>
                <a:gd name="connsiteY0" fmla="*/ 41011 h 349687"/>
                <a:gd name="connsiteX1" fmla="*/ 418398 w 3674687"/>
                <a:gd name="connsiteY1" fmla="*/ 41011 h 349687"/>
                <a:gd name="connsiteX2" fmla="*/ 756329 w 3674687"/>
                <a:gd name="connsiteY2" fmla="*/ 1255 h 349687"/>
                <a:gd name="connsiteX3" fmla="*/ 1245708 w 3674687"/>
                <a:gd name="connsiteY3" fmla="*/ 24508 h 349687"/>
                <a:gd name="connsiteX4" fmla="*/ 1949024 w 3674687"/>
                <a:gd name="connsiteY4" fmla="*/ 80768 h 349687"/>
                <a:gd name="connsiteX5" fmla="*/ 3043086 w 3674687"/>
                <a:gd name="connsiteY5" fmla="*/ 49384 h 349687"/>
                <a:gd name="connsiteX6" fmla="*/ 3669281 w 3674687"/>
                <a:gd name="connsiteY6" fmla="*/ 347315 h 349687"/>
                <a:gd name="connsiteX7" fmla="*/ 2822093 w 3674687"/>
                <a:gd name="connsiteY7" fmla="*/ 246168 h 349687"/>
                <a:gd name="connsiteX8" fmla="*/ 2157415 w 3674687"/>
                <a:gd name="connsiteY8" fmla="*/ 288826 h 349687"/>
                <a:gd name="connsiteX9" fmla="*/ 1800725 w 3674687"/>
                <a:gd name="connsiteY9" fmla="*/ 317309 h 349687"/>
                <a:gd name="connsiteX10" fmla="*/ 1193650 w 3674687"/>
                <a:gd name="connsiteY10" fmla="*/ 279550 h 349687"/>
                <a:gd name="connsiteX11" fmla="*/ 641035 w 3674687"/>
                <a:gd name="connsiteY11" fmla="*/ 319306 h 349687"/>
                <a:gd name="connsiteX12" fmla="*/ 551366 w 3674687"/>
                <a:gd name="connsiteY12" fmla="*/ 328057 h 349687"/>
                <a:gd name="connsiteX13" fmla="*/ 955 w 3674687"/>
                <a:gd name="connsiteY13" fmla="*/ 279550 h 349687"/>
                <a:gd name="connsiteX14" fmla="*/ 418398 w 3674687"/>
                <a:gd name="connsiteY14" fmla="*/ 41011 h 349687"/>
                <a:gd name="connsiteX0" fmla="*/ 418398 w 3674687"/>
                <a:gd name="connsiteY0" fmla="*/ 41011 h 349687"/>
                <a:gd name="connsiteX1" fmla="*/ 418398 w 3674687"/>
                <a:gd name="connsiteY1" fmla="*/ 41011 h 349687"/>
                <a:gd name="connsiteX2" fmla="*/ 756329 w 3674687"/>
                <a:gd name="connsiteY2" fmla="*/ 1255 h 349687"/>
                <a:gd name="connsiteX3" fmla="*/ 1245708 w 3674687"/>
                <a:gd name="connsiteY3" fmla="*/ 24508 h 349687"/>
                <a:gd name="connsiteX4" fmla="*/ 1949024 w 3674687"/>
                <a:gd name="connsiteY4" fmla="*/ 80768 h 349687"/>
                <a:gd name="connsiteX5" fmla="*/ 3043086 w 3674687"/>
                <a:gd name="connsiteY5" fmla="*/ 49384 h 349687"/>
                <a:gd name="connsiteX6" fmla="*/ 3669281 w 3674687"/>
                <a:gd name="connsiteY6" fmla="*/ 347315 h 349687"/>
                <a:gd name="connsiteX7" fmla="*/ 2822093 w 3674687"/>
                <a:gd name="connsiteY7" fmla="*/ 246168 h 349687"/>
                <a:gd name="connsiteX8" fmla="*/ 2157415 w 3674687"/>
                <a:gd name="connsiteY8" fmla="*/ 288826 h 349687"/>
                <a:gd name="connsiteX9" fmla="*/ 1800725 w 3674687"/>
                <a:gd name="connsiteY9" fmla="*/ 317309 h 349687"/>
                <a:gd name="connsiteX10" fmla="*/ 1193650 w 3674687"/>
                <a:gd name="connsiteY10" fmla="*/ 279550 h 349687"/>
                <a:gd name="connsiteX11" fmla="*/ 902424 w 3674687"/>
                <a:gd name="connsiteY11" fmla="*/ 265047 h 349687"/>
                <a:gd name="connsiteX12" fmla="*/ 551366 w 3674687"/>
                <a:gd name="connsiteY12" fmla="*/ 328057 h 349687"/>
                <a:gd name="connsiteX13" fmla="*/ 955 w 3674687"/>
                <a:gd name="connsiteY13" fmla="*/ 279550 h 349687"/>
                <a:gd name="connsiteX14" fmla="*/ 418398 w 3674687"/>
                <a:gd name="connsiteY14" fmla="*/ 41011 h 349687"/>
                <a:gd name="connsiteX0" fmla="*/ 418398 w 3674605"/>
                <a:gd name="connsiteY0" fmla="*/ 41011 h 349687"/>
                <a:gd name="connsiteX1" fmla="*/ 418398 w 3674605"/>
                <a:gd name="connsiteY1" fmla="*/ 41011 h 349687"/>
                <a:gd name="connsiteX2" fmla="*/ 756329 w 3674605"/>
                <a:gd name="connsiteY2" fmla="*/ 1255 h 349687"/>
                <a:gd name="connsiteX3" fmla="*/ 1245708 w 3674605"/>
                <a:gd name="connsiteY3" fmla="*/ 24508 h 349687"/>
                <a:gd name="connsiteX4" fmla="*/ 1949024 w 3674605"/>
                <a:gd name="connsiteY4" fmla="*/ 80768 h 349687"/>
                <a:gd name="connsiteX5" fmla="*/ 3036209 w 3674605"/>
                <a:gd name="connsiteY5" fmla="*/ 142401 h 349687"/>
                <a:gd name="connsiteX6" fmla="*/ 3669281 w 3674605"/>
                <a:gd name="connsiteY6" fmla="*/ 347315 h 349687"/>
                <a:gd name="connsiteX7" fmla="*/ 2822093 w 3674605"/>
                <a:gd name="connsiteY7" fmla="*/ 246168 h 349687"/>
                <a:gd name="connsiteX8" fmla="*/ 2157415 w 3674605"/>
                <a:gd name="connsiteY8" fmla="*/ 288826 h 349687"/>
                <a:gd name="connsiteX9" fmla="*/ 1800725 w 3674605"/>
                <a:gd name="connsiteY9" fmla="*/ 317309 h 349687"/>
                <a:gd name="connsiteX10" fmla="*/ 1193650 w 3674605"/>
                <a:gd name="connsiteY10" fmla="*/ 279550 h 349687"/>
                <a:gd name="connsiteX11" fmla="*/ 902424 w 3674605"/>
                <a:gd name="connsiteY11" fmla="*/ 265047 h 349687"/>
                <a:gd name="connsiteX12" fmla="*/ 551366 w 3674605"/>
                <a:gd name="connsiteY12" fmla="*/ 328057 h 349687"/>
                <a:gd name="connsiteX13" fmla="*/ 955 w 3674605"/>
                <a:gd name="connsiteY13" fmla="*/ 279550 h 349687"/>
                <a:gd name="connsiteX14" fmla="*/ 418398 w 3674605"/>
                <a:gd name="connsiteY14" fmla="*/ 41011 h 34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674605" h="349687">
                  <a:moveTo>
                    <a:pt x="418398" y="41011"/>
                  </a:moveTo>
                  <a:lnTo>
                    <a:pt x="418398" y="41011"/>
                  </a:lnTo>
                  <a:cubicBezTo>
                    <a:pt x="474720" y="34385"/>
                    <a:pt x="618444" y="4006"/>
                    <a:pt x="756329" y="1255"/>
                  </a:cubicBezTo>
                  <a:cubicBezTo>
                    <a:pt x="894214" y="-1495"/>
                    <a:pt x="1080056" y="-1996"/>
                    <a:pt x="1245708" y="24508"/>
                  </a:cubicBezTo>
                  <a:cubicBezTo>
                    <a:pt x="1480147" y="43261"/>
                    <a:pt x="1650607" y="61119"/>
                    <a:pt x="1949024" y="80768"/>
                  </a:cubicBezTo>
                  <a:cubicBezTo>
                    <a:pt x="2247441" y="100417"/>
                    <a:pt x="2749500" y="97977"/>
                    <a:pt x="3036209" y="142401"/>
                  </a:cubicBezTo>
                  <a:cubicBezTo>
                    <a:pt x="3322918" y="186825"/>
                    <a:pt x="3725603" y="327437"/>
                    <a:pt x="3669281" y="347315"/>
                  </a:cubicBezTo>
                  <a:cubicBezTo>
                    <a:pt x="3612959" y="367193"/>
                    <a:pt x="3074071" y="255916"/>
                    <a:pt x="2822093" y="246168"/>
                  </a:cubicBezTo>
                  <a:cubicBezTo>
                    <a:pt x="2570115" y="236420"/>
                    <a:pt x="2327643" y="276969"/>
                    <a:pt x="2157415" y="288826"/>
                  </a:cubicBezTo>
                  <a:cubicBezTo>
                    <a:pt x="1987187" y="300683"/>
                    <a:pt x="2026012" y="304057"/>
                    <a:pt x="1800725" y="317309"/>
                  </a:cubicBezTo>
                  <a:lnTo>
                    <a:pt x="1193650" y="279550"/>
                  </a:lnTo>
                  <a:cubicBezTo>
                    <a:pt x="1043933" y="270840"/>
                    <a:pt x="1009471" y="256963"/>
                    <a:pt x="902424" y="265047"/>
                  </a:cubicBezTo>
                  <a:cubicBezTo>
                    <a:pt x="795377" y="273131"/>
                    <a:pt x="701611" y="325640"/>
                    <a:pt x="551366" y="328057"/>
                  </a:cubicBezTo>
                  <a:cubicBezTo>
                    <a:pt x="401121" y="330474"/>
                    <a:pt x="23116" y="327391"/>
                    <a:pt x="955" y="279550"/>
                  </a:cubicBezTo>
                  <a:cubicBezTo>
                    <a:pt x="-21206" y="231709"/>
                    <a:pt x="348824" y="80767"/>
                    <a:pt x="418398" y="4101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168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13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