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62" r:id="rId5"/>
  </p:sldIdLst>
  <p:sldSz cx="15544800" cy="10058400"/>
  <p:notesSz cx="5807075" cy="87788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48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737B"/>
    <a:srgbClr val="98002E"/>
    <a:srgbClr val="999999"/>
    <a:srgbClr val="891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CA93AF-604B-49AA-9056-2A1602FCCD9A}" v="3" dt="2020-10-30T15:32:28.1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966" y="54"/>
      </p:cViewPr>
      <p:guideLst>
        <p:guide orient="horz" pos="3168"/>
        <p:guide pos="48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38B57CD-D839-4679-9632-E04AB0681F52}"/>
    <pc:docChg chg="addSld delSld modSld">
      <pc:chgData name="" userId="" providerId="" clId="Web-{038B57CD-D839-4679-9632-E04AB0681F52}" dt="2020-10-20T13:19:52.872" v="309"/>
      <pc:docMkLst>
        <pc:docMk/>
      </pc:docMkLst>
      <pc:sldChg chg="addSp delSp modSp del">
        <pc:chgData name="" userId="" providerId="" clId="Web-{038B57CD-D839-4679-9632-E04AB0681F52}" dt="2020-10-20T13:17:01.433" v="307"/>
        <pc:sldMkLst>
          <pc:docMk/>
          <pc:sldMk cId="4277583080" sldId="269"/>
        </pc:sldMkLst>
        <pc:picChg chg="add del mod">
          <ac:chgData name="" userId="" providerId="" clId="Web-{038B57CD-D839-4679-9632-E04AB0681F52}" dt="2020-10-20T13:07:36.555" v="3"/>
          <ac:picMkLst>
            <pc:docMk/>
            <pc:sldMk cId="4277583080" sldId="269"/>
            <ac:picMk id="2" creationId="{4DF1CEFC-51A0-4AE0-AD34-30ADC1306A46}"/>
          </ac:picMkLst>
        </pc:picChg>
        <pc:picChg chg="add mod">
          <ac:chgData name="" userId="" providerId="" clId="Web-{038B57CD-D839-4679-9632-E04AB0681F52}" dt="2020-10-20T13:08:17.586" v="8" actId="1076"/>
          <ac:picMkLst>
            <pc:docMk/>
            <pc:sldMk cId="4277583080" sldId="269"/>
            <ac:picMk id="3" creationId="{C88F0344-8585-4A1D-9AE9-3FFFCD559409}"/>
          </ac:picMkLst>
        </pc:picChg>
      </pc:sldChg>
      <pc:sldChg chg="addSp delSp modSp add replId">
        <pc:chgData name="" userId="" providerId="" clId="Web-{038B57CD-D839-4679-9632-E04AB0681F52}" dt="2020-10-20T13:16:23.902" v="306" actId="20577"/>
        <pc:sldMkLst>
          <pc:docMk/>
          <pc:sldMk cId="3232203347" sldId="270"/>
        </pc:sldMkLst>
        <pc:spChg chg="add del">
          <ac:chgData name="" userId="" providerId="" clId="Web-{038B57CD-D839-4679-9632-E04AB0681F52}" dt="2020-10-20T13:11:23.572" v="184"/>
          <ac:spMkLst>
            <pc:docMk/>
            <pc:sldMk cId="3232203347" sldId="270"/>
            <ac:spMk id="2" creationId="{3CF4AC2C-018E-4C73-9B5F-8A21747E98D8}"/>
          </ac:spMkLst>
        </pc:spChg>
        <pc:spChg chg="add mod">
          <ac:chgData name="" userId="" providerId="" clId="Web-{038B57CD-D839-4679-9632-E04AB0681F52}" dt="2020-10-20T13:11:39.198" v="189" actId="1076"/>
          <ac:spMkLst>
            <pc:docMk/>
            <pc:sldMk cId="3232203347" sldId="270"/>
            <ac:spMk id="3" creationId="{640C720D-B5F2-434C-8FFF-72CE19E02E43}"/>
          </ac:spMkLst>
        </pc:spChg>
        <pc:spChg chg="mod">
          <ac:chgData name="" userId="" providerId="" clId="Web-{038B57CD-D839-4679-9632-E04AB0681F52}" dt="2020-10-20T13:16:23.902" v="306" actId="20577"/>
          <ac:spMkLst>
            <pc:docMk/>
            <pc:sldMk cId="3232203347" sldId="270"/>
            <ac:spMk id="6" creationId="{00000000-0000-0000-0000-000000000000}"/>
          </ac:spMkLst>
        </pc:spChg>
        <pc:spChg chg="add mod">
          <ac:chgData name="" userId="" providerId="" clId="Web-{038B57CD-D839-4679-9632-E04AB0681F52}" dt="2020-10-20T13:16:07.214" v="303" actId="20577"/>
          <ac:spMkLst>
            <pc:docMk/>
            <pc:sldMk cId="3232203347" sldId="270"/>
            <ac:spMk id="7" creationId="{5DD3B249-678E-4FEC-9E73-7ECBE488F970}"/>
          </ac:spMkLst>
        </pc:spChg>
        <pc:spChg chg="mod">
          <ac:chgData name="" userId="" providerId="" clId="Web-{038B57CD-D839-4679-9632-E04AB0681F52}" dt="2020-10-20T13:12:20.572" v="211" actId="1076"/>
          <ac:spMkLst>
            <pc:docMk/>
            <pc:sldMk cId="3232203347" sldId="270"/>
            <ac:spMk id="8" creationId="{00000000-0000-0000-0000-000000000000}"/>
          </ac:spMkLst>
        </pc:spChg>
        <pc:grpChg chg="mod">
          <ac:chgData name="" userId="" providerId="" clId="Web-{038B57CD-D839-4679-9632-E04AB0681F52}" dt="2020-10-20T13:12:17.431" v="210" actId="1076"/>
          <ac:grpSpMkLst>
            <pc:docMk/>
            <pc:sldMk cId="3232203347" sldId="270"/>
            <ac:grpSpMk id="5" creationId="{00000000-0000-0000-0000-000000000000}"/>
          </ac:grpSpMkLst>
        </pc:grpChg>
      </pc:sldChg>
      <pc:sldChg chg="addSp modSp new">
        <pc:chgData name="" userId="" providerId="" clId="Web-{038B57CD-D839-4679-9632-E04AB0681F52}" dt="2020-10-20T13:19:52.872" v="309"/>
        <pc:sldMkLst>
          <pc:docMk/>
          <pc:sldMk cId="3067304509" sldId="271"/>
        </pc:sldMkLst>
        <pc:picChg chg="add mod">
          <ac:chgData name="" userId="" providerId="" clId="Web-{038B57CD-D839-4679-9632-E04AB0681F52}" dt="2020-10-20T13:19:52.872" v="309"/>
          <ac:picMkLst>
            <pc:docMk/>
            <pc:sldMk cId="3067304509" sldId="271"/>
            <ac:picMk id="2" creationId="{AB641BAE-1A7A-4413-B7E1-42661EFA4E09}"/>
          </ac:picMkLst>
        </pc:picChg>
      </pc:sldChg>
    </pc:docChg>
  </pc:docChgLst>
  <pc:docChgLst>
    <pc:chgData name="Richmond, Sabrina T" userId="5ae6adda-ef39-4f0c-ac77-e678bf69cc55" providerId="ADAL" clId="{419A506B-365F-42DF-83CA-B3B98D4A427C}"/>
    <pc:docChg chg="undo custSel delSld modSld modMainMaster modNotesMaster">
      <pc:chgData name="Richmond, Sabrina T" userId="5ae6adda-ef39-4f0c-ac77-e678bf69cc55" providerId="ADAL" clId="{419A506B-365F-42DF-83CA-B3B98D4A427C}" dt="2020-10-20T17:14:18.549" v="58"/>
      <pc:docMkLst>
        <pc:docMk/>
      </pc:docMkLst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629766238" sldId="257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29766238" sldId="257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29766238" sldId="257"/>
            <ac:spMk id="37" creationId="{00000000-0000-0000-0000-000000000000}"/>
          </ac:spMkLst>
        </pc:spChg>
        <pc:picChg chg="mod">
          <ac:chgData name="Richmond, Sabrina T" userId="5ae6adda-ef39-4f0c-ac77-e678bf69cc55" providerId="ADAL" clId="{419A506B-365F-42DF-83CA-B3B98D4A427C}" dt="2020-10-20T17:14:18.549" v="58"/>
          <ac:picMkLst>
            <pc:docMk/>
            <pc:sldMk cId="629766238" sldId="257"/>
            <ac:picMk id="36" creationId="{00000000-0000-0000-0000-000000000000}"/>
          </ac:picMkLst>
        </pc:pic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965182784" sldId="258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965182784" sldId="258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965182784" sldId="258"/>
            <ac:grpSpMk id="3" creationId="{00000000-0000-0000-0000-000000000000}"/>
          </ac:grpSpMkLst>
        </pc:grpChg>
      </pc:sldChg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645574855" sldId="259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45574855" sldId="259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45574855" sldId="259"/>
            <ac:spMk id="10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645574855" sldId="259"/>
            <ac:grpSpMk id="2" creationId="{00000000-0000-0000-0000-000000000000}"/>
          </ac:grpSpMkLst>
        </pc:grpChg>
      </pc:sldChg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2350324588" sldId="260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2350324588" sldId="260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2350324588" sldId="260"/>
            <ac:spMk id="4" creationId="{00000000-0000-0000-0000-000000000000}"/>
          </ac:spMkLst>
        </pc:spChg>
        <pc:picChg chg="mod">
          <ac:chgData name="Richmond, Sabrina T" userId="5ae6adda-ef39-4f0c-ac77-e678bf69cc55" providerId="ADAL" clId="{419A506B-365F-42DF-83CA-B3B98D4A427C}" dt="2020-10-20T17:14:18.549" v="58"/>
          <ac:picMkLst>
            <pc:docMk/>
            <pc:sldMk cId="2350324588" sldId="260"/>
            <ac:picMk id="1026" creationId="{00000000-0000-0000-0000-000000000000}"/>
          </ac:picMkLst>
        </pc:pic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2178403061" sldId="261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2178403061" sldId="261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2178403061" sldId="261"/>
            <ac:grpSpMk id="10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4007085163" sldId="262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07085163" sldId="262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4007085163" sldId="262"/>
            <ac:grpSpMk id="5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937488037" sldId="263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937488037" sldId="263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937488037" sldId="263"/>
            <ac:spMk id="4" creationId="{00000000-0000-0000-0000-000000000000}"/>
          </ac:spMkLst>
        </pc:s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251686458" sldId="264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51686458" sldId="264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251686458" sldId="264"/>
            <ac:grpSpMk id="5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282762372" sldId="265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82762372" sldId="265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282762372" sldId="265"/>
            <ac:grpSpMk id="5" creationId="{00000000-0000-0000-0000-000000000000}"/>
          </ac:grpSpMkLst>
        </pc:grpChg>
      </pc:sldChg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4025593567" sldId="266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3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5" creationId="{00000000-0000-0000-0000-000000000000}"/>
          </ac:spMkLst>
        </pc:sp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k cId="4025593567" sldId="266"/>
            <ac:cxnSpMk id="7" creationId="{00000000-0000-0000-0000-000000000000}"/>
          </ac:cxnSpMkLst>
        </pc:cxn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790705676" sldId="267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790705676" sldId="267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790705676" sldId="267"/>
            <ac:grpSpMk id="6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151566241" sldId="268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151566241" sldId="268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151566241" sldId="268"/>
            <ac:spMk id="9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151566241" sldId="268"/>
            <ac:grpSpMk id="5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232203347" sldId="270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3" creationId="{640C720D-B5F2-434C-8FFF-72CE19E02E43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012" v="57" actId="14100"/>
          <ac:spMkLst>
            <pc:docMk/>
            <pc:sldMk cId="3232203347" sldId="270"/>
            <ac:spMk id="6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7" creationId="{5DD3B249-678E-4FEC-9E73-7ECBE488F97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9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232203347" sldId="270"/>
            <ac:grpSpMk id="5" creationId="{00000000-0000-0000-0000-000000000000}"/>
          </ac:grpSpMkLst>
        </pc:grpChg>
      </pc:sldChg>
      <pc:sldChg chg="modSp del">
        <pc:chgData name="Richmond, Sabrina T" userId="5ae6adda-ef39-4f0c-ac77-e678bf69cc55" providerId="ADAL" clId="{419A506B-365F-42DF-83CA-B3B98D4A427C}" dt="2020-10-20T17:11:07.179" v="6" actId="47"/>
        <pc:sldMkLst>
          <pc:docMk/>
          <pc:sldMk cId="3067304509" sldId="271"/>
        </pc:sldMkLst>
        <pc:picChg chg="mod">
          <ac:chgData name="Richmond, Sabrina T" userId="5ae6adda-ef39-4f0c-ac77-e678bf69cc55" providerId="ADAL" clId="{419A506B-365F-42DF-83CA-B3B98D4A427C}" dt="2020-10-20T17:10:30.278" v="5"/>
          <ac:picMkLst>
            <pc:docMk/>
            <pc:sldMk cId="3067304509" sldId="271"/>
            <ac:picMk id="2" creationId="{AB641BAE-1A7A-4413-B7E1-42661EFA4E09}"/>
          </ac:picMkLst>
        </pc:picChg>
        <pc:picChg chg="mod">
          <ac:chgData name="Richmond, Sabrina T" userId="5ae6adda-ef39-4f0c-ac77-e678bf69cc55" providerId="ADAL" clId="{419A506B-365F-42DF-83CA-B3B98D4A427C}" dt="2020-10-20T17:10:30.278" v="5"/>
          <ac:picMkLst>
            <pc:docMk/>
            <pc:sldMk cId="3067304509" sldId="271"/>
            <ac:picMk id="3" creationId="{BCBA1D57-4C80-48CA-89F8-F27D84D30063}"/>
          </ac:picMkLst>
        </pc:picChg>
      </pc:sldChg>
      <pc:sldMasterChg chg="modSp">
        <pc:chgData name="Richmond, Sabrina T" userId="5ae6adda-ef39-4f0c-ac77-e678bf69cc55" providerId="ADAL" clId="{419A506B-365F-42DF-83CA-B3B98D4A427C}" dt="2020-10-20T17:14:18.549" v="58"/>
        <pc:sldMasterMkLst>
          <pc:docMk/>
          <pc:sldMasterMk cId="1186947656" sldId="2147483660"/>
        </pc:sldMaster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9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11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18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20" creationId="{00000000-0000-0000-0000-000000000000}"/>
          </ac:spMkLst>
        </pc:spChg>
        <pc:picChg chg="mod">
          <ac:chgData name="Richmond, Sabrina T" userId="5ae6adda-ef39-4f0c-ac77-e678bf69cc55" providerId="ADAL" clId="{419A506B-365F-42DF-83CA-B3B98D4A427C}" dt="2020-10-20T17:14:18.549" v="58"/>
          <ac:picMkLst>
            <pc:docMk/>
            <pc:sldMasterMk cId="1186947656" sldId="2147483660"/>
            <ac:picMk id="12" creationId="{00000000-0000-0000-0000-000000000000}"/>
          </ac:picMkLst>
        </pc:pic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0" creationId="{00000000-0000-0000-0000-000000000000}"/>
          </ac:cxnSpMkLst>
        </pc:cxn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4" creationId="{00000000-0000-0000-0000-000000000000}"/>
          </ac:cxnSpMkLst>
        </pc:cxn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5" creationId="{00000000-0000-0000-0000-000000000000}"/>
          </ac:cxnSpMkLst>
        </pc:cxn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6" creationId="{00000000-0000-0000-0000-000000000000}"/>
          </ac:cxnSpMkLst>
        </pc:cxnChg>
      </pc:sldMasterChg>
      <pc:sldMasterChg chg="addSp">
        <pc:chgData name="Richmond, Sabrina T" userId="5ae6adda-ef39-4f0c-ac77-e678bf69cc55" providerId="ADAL" clId="{419A506B-365F-42DF-83CA-B3B98D4A427C}" dt="2020-10-20T17:10:08.836" v="2"/>
        <pc:sldMasterMkLst>
          <pc:docMk/>
          <pc:sldMasterMk cId="1766461853" sldId="2147483673"/>
        </pc:sldMasterMkLst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7" creationId="{C148BB37-80A2-4812-A1DE-826E8834CAC8}"/>
          </ac:spMkLst>
        </pc:spChg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9" creationId="{7E63F86E-D844-4FA8-9803-3AB97347B922}"/>
          </ac:spMkLst>
        </pc:spChg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14" creationId="{2EC343B6-556A-4CE2-A990-8E408D5BFCB4}"/>
          </ac:spMkLst>
        </pc:spChg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15" creationId="{BC6B0996-8EE8-40B6-BE25-9388CEB32EFE}"/>
          </ac:spMkLst>
        </pc:spChg>
        <pc:picChg chg="add">
          <ac:chgData name="Richmond, Sabrina T" userId="5ae6adda-ef39-4f0c-ac77-e678bf69cc55" providerId="ADAL" clId="{419A506B-365F-42DF-83CA-B3B98D4A427C}" dt="2020-10-20T17:10:08.836" v="2"/>
          <ac:picMkLst>
            <pc:docMk/>
            <pc:sldMasterMk cId="1766461853" sldId="2147483673"/>
            <ac:picMk id="10" creationId="{C5A766A3-69FA-446B-9A17-6C6F1613FD95}"/>
          </ac:picMkLst>
        </pc:pic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8" creationId="{EDAD5FB3-D3A9-416C-9E7A-6D53361FFE00}"/>
          </ac:cxnSpMkLst>
        </pc:cxn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11" creationId="{E383688B-B339-4717-A10E-16D640335DEB}"/>
          </ac:cxnSpMkLst>
        </pc:cxn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12" creationId="{D26BBDA9-8A1E-4EDC-9824-245275BA3573}"/>
          </ac:cxnSpMkLst>
        </pc:cxn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13" creationId="{4FE4292E-5306-4150-8693-D53B56E33E81}"/>
          </ac:cxnSpMkLst>
        </pc:cxnChg>
      </pc:sldMasterChg>
      <pc:sldMasterChg chg="addSp">
        <pc:chgData name="Richmond, Sabrina T" userId="5ae6adda-ef39-4f0c-ac77-e678bf69cc55" providerId="ADAL" clId="{419A506B-365F-42DF-83CA-B3B98D4A427C}" dt="2020-10-20T17:10:02.332" v="0"/>
        <pc:sldMasterMkLst>
          <pc:docMk/>
          <pc:sldMasterMk cId="3310438151" sldId="2147483673"/>
        </pc:sldMasterMkLst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7" creationId="{0F6ECA4F-FF8B-480C-8B87-535CFD9475E5}"/>
          </ac:spMkLst>
        </pc:spChg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9" creationId="{D8358D4A-DCB0-4B83-ACA7-02CEA2929C11}"/>
          </ac:spMkLst>
        </pc:spChg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14" creationId="{925CE8CF-C35B-4FFE-8D01-FD807E82A51B}"/>
          </ac:spMkLst>
        </pc:spChg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15" creationId="{032DADFC-0917-468A-B1E6-5705D000E65F}"/>
          </ac:spMkLst>
        </pc:spChg>
        <pc:picChg chg="add">
          <ac:chgData name="Richmond, Sabrina T" userId="5ae6adda-ef39-4f0c-ac77-e678bf69cc55" providerId="ADAL" clId="{419A506B-365F-42DF-83CA-B3B98D4A427C}" dt="2020-10-20T17:10:02.332" v="0"/>
          <ac:picMkLst>
            <pc:docMk/>
            <pc:sldMasterMk cId="3310438151" sldId="2147483673"/>
            <ac:picMk id="10" creationId="{D9185D43-C40C-4627-AD10-C2AAC7CBCAA6}"/>
          </ac:picMkLst>
        </pc:pic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8" creationId="{D99F730A-471B-4823-802C-81785949123A}"/>
          </ac:cxnSpMkLst>
        </pc:cxn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11" creationId="{12887A86-44AA-4609-93E8-6789241E6111}"/>
          </ac:cxnSpMkLst>
        </pc:cxn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12" creationId="{4BAF6D56-DA50-46E5-BBCE-A1A1A3B0AEAF}"/>
          </ac:cxnSpMkLst>
        </pc:cxn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13" creationId="{4D5B418F-68D4-456A-97D0-522B7D4CC874}"/>
          </ac:cxnSpMkLst>
        </pc:cxnChg>
      </pc:sldMasterChg>
      <pc:sldMasterChg chg="addSp modSp modSldLayout">
        <pc:chgData name="Richmond, Sabrina T" userId="5ae6adda-ef39-4f0c-ac77-e678bf69cc55" providerId="ADAL" clId="{419A506B-365F-42DF-83CA-B3B98D4A427C}" dt="2020-10-20T17:14:10.667" v="48"/>
        <pc:sldMasterMkLst>
          <pc:docMk/>
          <pc:sldMasterMk cId="3793588043" sldId="2147483673"/>
        </pc:sldMasterMkLst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3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5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6" creationId="{00000000-0000-0000-0000-000000000000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7" creationId="{7A98C9DC-7387-4A12-8FEF-CEF7C01E9284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9" creationId="{083AB342-D5B7-4EA7-9918-7F99B565FEDB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14" creationId="{8F7FBFD7-7736-417E-A0D5-3F7665BBCD7F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15" creationId="{B0F660B3-75D5-438B-A25F-A1C73C350C92}"/>
          </ac:spMkLst>
        </pc:spChg>
        <pc:picChg chg="add mod">
          <ac:chgData name="Richmond, Sabrina T" userId="5ae6adda-ef39-4f0c-ac77-e678bf69cc55" providerId="ADAL" clId="{419A506B-365F-42DF-83CA-B3B98D4A427C}" dt="2020-10-20T17:14:10.667" v="48"/>
          <ac:picMkLst>
            <pc:docMk/>
            <pc:sldMasterMk cId="3793588043" sldId="2147483673"/>
            <ac:picMk id="10" creationId="{31B2C5E6-57C3-4A9A-8685-3206A1BD8652}"/>
          </ac:picMkLst>
        </pc:pic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8" creationId="{2187D53D-B611-49B7-8113-50DA0952C7EC}"/>
          </ac:cxnSpMkLst>
        </pc:cxn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11" creationId="{08DCB585-2647-4523-9FBB-3558A1201B6D}"/>
          </ac:cxnSpMkLst>
        </pc:cxn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12" creationId="{85C30507-168D-42C6-9225-C419D782F4D9}"/>
          </ac:cxnSpMkLst>
        </pc:cxn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13" creationId="{27FE93B9-D3D4-4224-8F24-BDD197FD1CC8}"/>
          </ac:cxnSpMkLst>
        </pc:cxn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3425887427" sldId="2147483674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425887427" sldId="2147483674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425887427" sldId="2147483674"/>
              <ac:spMk id="3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20969431" sldId="2147483676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0969431" sldId="2147483676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0969431" sldId="2147483676"/>
              <ac:spMk id="3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266126384" sldId="2147483677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66126384" sldId="2147483677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66126384" sldId="2147483677"/>
              <ac:spMk id="4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3904859845" sldId="2147483678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4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5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6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1449962202" sldId="2147483681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449962202" sldId="2147483681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449962202" sldId="2147483681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449962202" sldId="2147483681"/>
              <ac:spMk id="4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4046899224" sldId="2147483682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4046899224" sldId="2147483682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4046899224" sldId="2147483682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4046899224" sldId="2147483682"/>
              <ac:spMk id="4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1179096905" sldId="2147483684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179096905" sldId="2147483684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179096905" sldId="2147483684"/>
              <ac:spMk id="3" creationId="{00000000-0000-0000-0000-000000000000}"/>
            </ac:spMkLst>
          </pc:spChg>
        </pc:sldLayoutChg>
      </pc:sldMasterChg>
      <pc:sldMasterChg chg="addSp">
        <pc:chgData name="Richmond, Sabrina T" userId="5ae6adda-ef39-4f0c-ac77-e678bf69cc55" providerId="ADAL" clId="{419A506B-365F-42DF-83CA-B3B98D4A427C}" dt="2020-10-20T17:13:54.286" v="41"/>
        <pc:sldMasterMkLst>
          <pc:docMk/>
          <pc:sldMasterMk cId="1704288031" sldId="2147483686"/>
        </pc:sldMasterMkLst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7" creationId="{194EC4CE-642A-4F6F-A885-AC79B141AD32}"/>
          </ac:spMkLst>
        </pc:spChg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9" creationId="{A7A3C7D9-D19E-4EC7-938F-92C96487E413}"/>
          </ac:spMkLst>
        </pc:spChg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14" creationId="{8509E096-798A-49D2-B063-00C0B3404629}"/>
          </ac:spMkLst>
        </pc:spChg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15" creationId="{E18D2CAC-C0F2-4511-94AD-380AADC91809}"/>
          </ac:spMkLst>
        </pc:spChg>
        <pc:picChg chg="add">
          <ac:chgData name="Richmond, Sabrina T" userId="5ae6adda-ef39-4f0c-ac77-e678bf69cc55" providerId="ADAL" clId="{419A506B-365F-42DF-83CA-B3B98D4A427C}" dt="2020-10-20T17:13:54.286" v="41"/>
          <ac:picMkLst>
            <pc:docMk/>
            <pc:sldMasterMk cId="1704288031" sldId="2147483686"/>
            <ac:picMk id="10" creationId="{B0B8E1EC-FE6A-4F6E-8E73-D3B40CDDA187}"/>
          </ac:picMkLst>
        </pc:pic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8" creationId="{E772EE7C-1E7B-4127-9244-1AA58CFE0315}"/>
          </ac:cxnSpMkLst>
        </pc:cxn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11" creationId="{F95B4E40-8E92-4749-B624-79DC1EE310D8}"/>
          </ac:cxnSpMkLst>
        </pc:cxn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12" creationId="{F27CEAFA-5F36-4F91-A8CE-A1A32A514F9A}"/>
          </ac:cxnSpMkLst>
        </pc:cxn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13" creationId="{6A070E0B-CB4E-45B4-9A74-53E5B2E5E739}"/>
          </ac:cxnSpMkLst>
        </pc:cxnChg>
      </pc:sldMasterChg>
      <pc:sldMasterChg chg="addSp">
        <pc:chgData name="Richmond, Sabrina T" userId="5ae6adda-ef39-4f0c-ac77-e678bf69cc55" providerId="ADAL" clId="{419A506B-365F-42DF-83CA-B3B98D4A427C}" dt="2020-10-20T17:13:46.770" v="39"/>
        <pc:sldMasterMkLst>
          <pc:docMk/>
          <pc:sldMasterMk cId="4249709071" sldId="2147483686"/>
        </pc:sldMasterMkLst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7" creationId="{1ACE373F-B6BE-45E5-A602-08EECC806683}"/>
          </ac:spMkLst>
        </pc:spChg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9" creationId="{0F9FC4C9-A470-4B15-B51C-A80D5696BD8C}"/>
          </ac:spMkLst>
        </pc:spChg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14" creationId="{197EC61C-6DEA-4542-B906-9C6D3A11DB81}"/>
          </ac:spMkLst>
        </pc:spChg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15" creationId="{8BC0CF1B-2076-4063-9952-BB6BFDEBD314}"/>
          </ac:spMkLst>
        </pc:spChg>
        <pc:picChg chg="add">
          <ac:chgData name="Richmond, Sabrina T" userId="5ae6adda-ef39-4f0c-ac77-e678bf69cc55" providerId="ADAL" clId="{419A506B-365F-42DF-83CA-B3B98D4A427C}" dt="2020-10-20T17:13:46.770" v="39"/>
          <ac:picMkLst>
            <pc:docMk/>
            <pc:sldMasterMk cId="4249709071" sldId="2147483686"/>
            <ac:picMk id="10" creationId="{B5952554-2BBD-42AF-8A8F-6D0CAC4B4B78}"/>
          </ac:picMkLst>
        </pc:pic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8" creationId="{6849781C-046D-4F8F-9AFA-22A9AE7228B1}"/>
          </ac:cxnSpMkLst>
        </pc:cxn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11" creationId="{1F3C30BD-EDC2-463D-8F66-91D712D7AD58}"/>
          </ac:cxnSpMkLst>
        </pc:cxn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12" creationId="{174EC509-F3AB-491B-B7CD-4CD04988EA06}"/>
          </ac:cxnSpMkLst>
        </pc:cxn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13" creationId="{81B43749-DFC2-4B73-9F03-153D855279FD}"/>
          </ac:cxnSpMkLst>
        </pc:cxnChg>
      </pc:sldMasterChg>
    </pc:docChg>
  </pc:docChgLst>
  <pc:docChgLst>
    <pc:chgData clId="Web-{C9BD43E1-6137-B9F7-3A2B-1279EEFD37EE}"/>
    <pc:docChg chg="modSld">
      <pc:chgData name="" userId="" providerId="" clId="Web-{C9BD43E1-6137-B9F7-3A2B-1279EEFD37EE}" dt="2020-10-20T13:20:32.386" v="5" actId="14100"/>
      <pc:docMkLst>
        <pc:docMk/>
      </pc:docMkLst>
      <pc:sldChg chg="modSp">
        <pc:chgData name="" userId="" providerId="" clId="Web-{C9BD43E1-6137-B9F7-3A2B-1279EEFD37EE}" dt="2020-10-20T13:20:32.386" v="5" actId="14100"/>
        <pc:sldMkLst>
          <pc:docMk/>
          <pc:sldMk cId="3067304509" sldId="271"/>
        </pc:sldMkLst>
        <pc:picChg chg="mod modCrop">
          <ac:chgData name="" userId="" providerId="" clId="Web-{C9BD43E1-6137-B9F7-3A2B-1279EEFD37EE}" dt="2020-10-20T13:20:32.386" v="5" actId="14100"/>
          <ac:picMkLst>
            <pc:docMk/>
            <pc:sldMk cId="3067304509" sldId="271"/>
            <ac:picMk id="2" creationId="{AB641BAE-1A7A-4413-B7E1-42661EFA4E09}"/>
          </ac:picMkLst>
        </pc:picChg>
      </pc:sldChg>
    </pc:docChg>
  </pc:docChgLst>
  <pc:docChgLst>
    <pc:chgData clId="Web-{FC879BCE-2BAC-441C-B172-557A7FA447DB}"/>
    <pc:docChg chg="modSld">
      <pc:chgData name="" userId="" providerId="" clId="Web-{FC879BCE-2BAC-441C-B172-557A7FA447DB}" dt="2020-10-18T17:06:44.732" v="61"/>
      <pc:docMkLst>
        <pc:docMk/>
      </pc:docMkLst>
      <pc:sldChg chg="modSp">
        <pc:chgData name="" userId="" providerId="" clId="Web-{FC879BCE-2BAC-441C-B172-557A7FA447DB}" dt="2020-10-18T17:00:26.929" v="8" actId="20577"/>
        <pc:sldMkLst>
          <pc:docMk/>
          <pc:sldMk cId="629766238" sldId="257"/>
        </pc:sldMkLst>
        <pc:spChg chg="mod">
          <ac:chgData name="" userId="" providerId="" clId="Web-{FC879BCE-2BAC-441C-B172-557A7FA447DB}" dt="2020-10-18T17:00:26.929" v="8" actId="20577"/>
          <ac:spMkLst>
            <pc:docMk/>
            <pc:sldMk cId="629766238" sldId="257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21.632" v="5" actId="20577"/>
        <pc:sldMkLst>
          <pc:docMk/>
          <pc:sldMk cId="965182784" sldId="258"/>
        </pc:sldMkLst>
        <pc:spChg chg="mod">
          <ac:chgData name="" userId="" providerId="" clId="Web-{FC879BCE-2BAC-441C-B172-557A7FA447DB}" dt="2020-10-18T17:00:21.632" v="5" actId="20577"/>
          <ac:spMkLst>
            <pc:docMk/>
            <pc:sldMk cId="965182784" sldId="258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15.386" v="26" actId="20577"/>
        <pc:sldMkLst>
          <pc:docMk/>
          <pc:sldMk cId="645574855" sldId="259"/>
        </pc:sldMkLst>
        <pc:spChg chg="mod">
          <ac:chgData name="" userId="" providerId="" clId="Web-{FC879BCE-2BAC-441C-B172-557A7FA447DB}" dt="2020-10-18T17:04:15.386" v="26" actId="20577"/>
          <ac:spMkLst>
            <pc:docMk/>
            <pc:sldMk cId="645574855" sldId="259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39.211" v="13" actId="20577"/>
        <pc:sldMkLst>
          <pc:docMk/>
          <pc:sldMk cId="2350324588" sldId="260"/>
        </pc:sldMkLst>
        <pc:spChg chg="mod">
          <ac:chgData name="" userId="" providerId="" clId="Web-{FC879BCE-2BAC-441C-B172-557A7FA447DB}" dt="2020-10-18T17:00:39.211" v="13" actId="20577"/>
          <ac:spMkLst>
            <pc:docMk/>
            <pc:sldMk cId="2350324588" sldId="260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44.695" v="15" actId="20577"/>
        <pc:sldMkLst>
          <pc:docMk/>
          <pc:sldMk cId="2178403061" sldId="261"/>
        </pc:sldMkLst>
        <pc:spChg chg="mod">
          <ac:chgData name="" userId="" providerId="" clId="Web-{FC879BCE-2BAC-441C-B172-557A7FA447DB}" dt="2020-10-18T17:00:44.695" v="15" actId="20577"/>
          <ac:spMkLst>
            <pc:docMk/>
            <pc:sldMk cId="2178403061" sldId="261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49.711" v="17" actId="20577"/>
        <pc:sldMkLst>
          <pc:docMk/>
          <pc:sldMk cId="4007085163" sldId="262"/>
        </pc:sldMkLst>
        <pc:spChg chg="mod">
          <ac:chgData name="" userId="" providerId="" clId="Web-{FC879BCE-2BAC-441C-B172-557A7FA447DB}" dt="2020-10-18T17:00:49.711" v="17" actId="20577"/>
          <ac:spMkLst>
            <pc:docMk/>
            <pc:sldMk cId="4007085163" sldId="262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6:44.732" v="61"/>
        <pc:sldMkLst>
          <pc:docMk/>
          <pc:sldMk cId="937488037" sldId="263"/>
        </pc:sldMkLst>
        <pc:spChg chg="mod">
          <ac:chgData name="" userId="" providerId="" clId="Web-{FC879BCE-2BAC-441C-B172-557A7FA447DB}" dt="2020-10-18T17:06:44.732" v="61"/>
          <ac:spMkLst>
            <pc:docMk/>
            <pc:sldMk cId="937488037" sldId="263"/>
            <ac:spMk id="2" creationId="{00000000-0000-0000-0000-000000000000}"/>
          </ac:spMkLst>
        </pc:spChg>
        <pc:spChg chg="mod">
          <ac:chgData name="" userId="" providerId="" clId="Web-{FC879BCE-2BAC-441C-B172-557A7FA447DB}" dt="2020-10-18T17:00:54.445" v="18" actId="20577"/>
          <ac:spMkLst>
            <pc:docMk/>
            <pc:sldMk cId="937488037" sldId="263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59.180" v="21" actId="20577"/>
        <pc:sldMkLst>
          <pc:docMk/>
          <pc:sldMk cId="3251686458" sldId="264"/>
        </pc:sldMkLst>
        <pc:spChg chg="mod">
          <ac:chgData name="" userId="" providerId="" clId="Web-{FC879BCE-2BAC-441C-B172-557A7FA447DB}" dt="2020-10-18T17:00:59.180" v="21" actId="20577"/>
          <ac:spMkLst>
            <pc:docMk/>
            <pc:sldMk cId="3251686458" sldId="264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3:59.636" v="24" actId="20577"/>
        <pc:sldMkLst>
          <pc:docMk/>
          <pc:sldMk cId="3282762372" sldId="265"/>
        </pc:sldMkLst>
        <pc:spChg chg="mod">
          <ac:chgData name="" userId="" providerId="" clId="Web-{FC879BCE-2BAC-441C-B172-557A7FA447DB}" dt="2020-10-18T17:03:59.636" v="24" actId="20577"/>
          <ac:spMkLst>
            <pc:docMk/>
            <pc:sldMk cId="3282762372" sldId="265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28.355" v="28" actId="20577"/>
        <pc:sldMkLst>
          <pc:docMk/>
          <pc:sldMk cId="4025593567" sldId="266"/>
        </pc:sldMkLst>
        <pc:spChg chg="mod">
          <ac:chgData name="" userId="" providerId="" clId="Web-{FC879BCE-2BAC-441C-B172-557A7FA447DB}" dt="2020-10-18T17:04:28.355" v="28" actId="20577"/>
          <ac:spMkLst>
            <pc:docMk/>
            <pc:sldMk cId="4025593567" sldId="266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38.886" v="30" actId="20577"/>
        <pc:sldMkLst>
          <pc:docMk/>
          <pc:sldMk cId="3790705676" sldId="267"/>
        </pc:sldMkLst>
        <pc:spChg chg="mod">
          <ac:chgData name="" userId="" providerId="" clId="Web-{FC879BCE-2BAC-441C-B172-557A7FA447DB}" dt="2020-10-18T17:04:38.886" v="30" actId="20577"/>
          <ac:spMkLst>
            <pc:docMk/>
            <pc:sldMk cId="3790705676" sldId="267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48.512" v="33" actId="20577"/>
        <pc:sldMkLst>
          <pc:docMk/>
          <pc:sldMk cId="3151566241" sldId="268"/>
        </pc:sldMkLst>
        <pc:spChg chg="mod">
          <ac:chgData name="" userId="" providerId="" clId="Web-{FC879BCE-2BAC-441C-B172-557A7FA447DB}" dt="2020-10-18T17:04:48.512" v="33" actId="20577"/>
          <ac:spMkLst>
            <pc:docMk/>
            <pc:sldMk cId="3151566241" sldId="268"/>
            <ac:spMk id="4" creationId="{00000000-0000-0000-0000-000000000000}"/>
          </ac:spMkLst>
        </pc:spChg>
      </pc:sldChg>
    </pc:docChg>
  </pc:docChgLst>
  <pc:docChgLst>
    <pc:chgData clId="Web-{23E8D903-5C24-3B90-8BD4-EFBB494A408F}"/>
    <pc:docChg chg="modSld">
      <pc:chgData name="" userId="" providerId="" clId="Web-{23E8D903-5C24-3B90-8BD4-EFBB494A408F}" dt="2020-10-20T13:30:06.019" v="7" actId="14100"/>
      <pc:docMkLst>
        <pc:docMk/>
      </pc:docMkLst>
      <pc:sldChg chg="addSp modSp">
        <pc:chgData name="" userId="" providerId="" clId="Web-{23E8D903-5C24-3B90-8BD4-EFBB494A408F}" dt="2020-10-20T13:30:06.019" v="7" actId="14100"/>
        <pc:sldMkLst>
          <pc:docMk/>
          <pc:sldMk cId="3067304509" sldId="271"/>
        </pc:sldMkLst>
        <pc:picChg chg="mod">
          <ac:chgData name="" userId="" providerId="" clId="Web-{23E8D903-5C24-3B90-8BD4-EFBB494A408F}" dt="2020-10-20T13:30:03.581" v="6" actId="1076"/>
          <ac:picMkLst>
            <pc:docMk/>
            <pc:sldMk cId="3067304509" sldId="271"/>
            <ac:picMk id="2" creationId="{AB641BAE-1A7A-4413-B7E1-42661EFA4E09}"/>
          </ac:picMkLst>
        </pc:picChg>
        <pc:picChg chg="add mod">
          <ac:chgData name="" userId="" providerId="" clId="Web-{23E8D903-5C24-3B90-8BD4-EFBB494A408F}" dt="2020-10-20T13:30:06.019" v="7" actId="14100"/>
          <ac:picMkLst>
            <pc:docMk/>
            <pc:sldMk cId="3067304509" sldId="271"/>
            <ac:picMk id="3" creationId="{BCBA1D57-4C80-48CA-89F8-F27D84D30063}"/>
          </ac:picMkLst>
        </pc:picChg>
      </pc:sldChg>
    </pc:docChg>
  </pc:docChgLst>
  <pc:docChgLst>
    <pc:chgData clId="Web-{4FD3F8B4-7E17-4971-931D-01A0044E97EB}"/>
    <pc:docChg chg="modSld">
      <pc:chgData name="" userId="" providerId="" clId="Web-{4FD3F8B4-7E17-4971-931D-01A0044E97EB}" dt="2020-10-22T15:38:04.831" v="10" actId="1076"/>
      <pc:docMkLst>
        <pc:docMk/>
      </pc:docMkLst>
      <pc:sldChg chg="addSp modSp">
        <pc:chgData name="" userId="" providerId="" clId="Web-{4FD3F8B4-7E17-4971-931D-01A0044E97EB}" dt="2020-10-22T15:38:04.831" v="10" actId="1076"/>
        <pc:sldMkLst>
          <pc:docMk/>
          <pc:sldMk cId="645574855" sldId="259"/>
        </pc:sldMkLst>
        <pc:spChg chg="mod">
          <ac:chgData name="" userId="" providerId="" clId="Web-{4FD3F8B4-7E17-4971-931D-01A0044E97EB}" dt="2020-10-22T15:36:58.156" v="3" actId="14100"/>
          <ac:spMkLst>
            <pc:docMk/>
            <pc:sldMk cId="645574855" sldId="259"/>
            <ac:spMk id="7" creationId="{00000000-0000-0000-0000-000000000000}"/>
          </ac:spMkLst>
        </pc:spChg>
        <pc:spChg chg="add mod">
          <ac:chgData name="" userId="" providerId="" clId="Web-{4FD3F8B4-7E17-4971-931D-01A0044E97EB}" dt="2020-10-22T15:37:58.846" v="9" actId="1076"/>
          <ac:spMkLst>
            <pc:docMk/>
            <pc:sldMk cId="645574855" sldId="259"/>
            <ac:spMk id="8" creationId="{1FD35823-1FC8-41A1-8392-EA8A6CC47F6A}"/>
          </ac:spMkLst>
        </pc:spChg>
        <pc:spChg chg="mod">
          <ac:chgData name="" userId="" providerId="" clId="Web-{4FD3F8B4-7E17-4971-931D-01A0044E97EB}" dt="2020-10-22T15:38:04.831" v="10" actId="1076"/>
          <ac:spMkLst>
            <pc:docMk/>
            <pc:sldMk cId="645574855" sldId="259"/>
            <ac:spMk id="10" creationId="{00000000-0000-0000-0000-000000000000}"/>
          </ac:spMkLst>
        </pc:spChg>
        <pc:grpChg chg="mod">
          <ac:chgData name="" userId="" providerId="" clId="Web-{4FD3F8B4-7E17-4971-931D-01A0044E97EB}" dt="2020-10-22T15:37:55.081" v="8" actId="1076"/>
          <ac:grpSpMkLst>
            <pc:docMk/>
            <pc:sldMk cId="645574855" sldId="259"/>
            <ac:grpSpMk id="2" creationId="{00000000-0000-0000-0000-000000000000}"/>
          </ac:grpSpMkLst>
        </pc:grpChg>
      </pc:sldChg>
      <pc:sldChg chg="modSp">
        <pc:chgData name="" userId="" providerId="" clId="Web-{4FD3F8B4-7E17-4971-931D-01A0044E97EB}" dt="2020-10-22T15:27:14.442" v="2" actId="1076"/>
        <pc:sldMkLst>
          <pc:docMk/>
          <pc:sldMk cId="3251686458" sldId="264"/>
        </pc:sldMkLst>
        <pc:spChg chg="mod">
          <ac:chgData name="" userId="" providerId="" clId="Web-{4FD3F8B4-7E17-4971-931D-01A0044E97EB}" dt="2020-10-22T15:27:05.395" v="1" actId="1076"/>
          <ac:spMkLst>
            <pc:docMk/>
            <pc:sldMk cId="3251686458" sldId="264"/>
            <ac:spMk id="6" creationId="{00000000-0000-0000-0000-000000000000}"/>
          </ac:spMkLst>
        </pc:spChg>
        <pc:grpChg chg="mod">
          <ac:chgData name="" userId="" providerId="" clId="Web-{4FD3F8B4-7E17-4971-931D-01A0044E97EB}" dt="2020-10-22T15:27:14.442" v="2" actId="1076"/>
          <ac:grpSpMkLst>
            <pc:docMk/>
            <pc:sldMk cId="3251686458" sldId="264"/>
            <ac:grpSpMk id="5" creationId="{00000000-0000-0000-0000-000000000000}"/>
          </ac:grpSpMkLst>
        </pc:grpChg>
      </pc:sldChg>
    </pc:docChg>
  </pc:docChgLst>
  <pc:docChgLst>
    <pc:chgData clId="Web-{A2FF11C2-B028-41CE-8E83-B97914C466F8}"/>
    <pc:docChg chg="addSld">
      <pc:chgData name="" userId="" providerId="" clId="Web-{A2FF11C2-B028-41CE-8E83-B97914C466F8}" dt="2020-10-20T13:06:35.076" v="0"/>
      <pc:docMkLst>
        <pc:docMk/>
      </pc:docMkLst>
      <pc:sldChg chg="new">
        <pc:chgData name="" userId="" providerId="" clId="Web-{A2FF11C2-B028-41CE-8E83-B97914C466F8}" dt="2020-10-20T13:06:35.076" v="0"/>
        <pc:sldMkLst>
          <pc:docMk/>
          <pc:sldMk cId="4277583080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516399" cy="440468"/>
          </a:xfrm>
          <a:prstGeom prst="rect">
            <a:avLst/>
          </a:prstGeom>
        </p:spPr>
        <p:txBody>
          <a:bodyPr vert="horz" lIns="83336" tIns="41667" rIns="83336" bIns="41667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289332" y="0"/>
            <a:ext cx="2516399" cy="440468"/>
          </a:xfrm>
          <a:prstGeom prst="rect">
            <a:avLst/>
          </a:prstGeom>
        </p:spPr>
        <p:txBody>
          <a:bodyPr vert="horz" lIns="83336" tIns="41667" rIns="83336" bIns="41667" rtlCol="0"/>
          <a:lstStyle>
            <a:lvl1pPr algn="r">
              <a:defRPr sz="1100"/>
            </a:lvl1pPr>
          </a:lstStyle>
          <a:p>
            <a:fld id="{7798FE98-108E-C14A-B6D7-3BE24696CB4E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14363" y="1096963"/>
            <a:ext cx="4578350" cy="2963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336" tIns="41667" rIns="83336" bIns="416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80708" y="4224834"/>
            <a:ext cx="4645660" cy="3456682"/>
          </a:xfrm>
          <a:prstGeom prst="rect">
            <a:avLst/>
          </a:prstGeom>
        </p:spPr>
        <p:txBody>
          <a:bodyPr vert="horz" lIns="83336" tIns="41667" rIns="83336" bIns="4166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338409"/>
            <a:ext cx="2516399" cy="440467"/>
          </a:xfrm>
          <a:prstGeom prst="rect">
            <a:avLst/>
          </a:prstGeom>
        </p:spPr>
        <p:txBody>
          <a:bodyPr vert="horz" lIns="83336" tIns="41667" rIns="83336" bIns="41667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9332" y="8338409"/>
            <a:ext cx="2516399" cy="440467"/>
          </a:xfrm>
          <a:prstGeom prst="rect">
            <a:avLst/>
          </a:prstGeom>
        </p:spPr>
        <p:txBody>
          <a:bodyPr vert="horz" lIns="83336" tIns="41667" rIns="83336" bIns="41667" rtlCol="0" anchor="b"/>
          <a:lstStyle>
            <a:lvl1pPr algn="r">
              <a:defRPr sz="1100"/>
            </a:lvl1pPr>
          </a:lstStyle>
          <a:p>
            <a:fld id="{AB92386A-51F7-FB4B-91CE-B9701F23E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1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1pPr>
    <a:lvl2pPr marL="614477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2pPr>
    <a:lvl3pPr marL="1228954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3pPr>
    <a:lvl4pPr marL="1843430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4pPr>
    <a:lvl5pPr marL="2457907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5pPr>
    <a:lvl6pPr marL="3072384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6pPr>
    <a:lvl7pPr marL="3686861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7pPr>
    <a:lvl8pPr marL="4301338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8pPr>
    <a:lvl9pPr marL="4915814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541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 txBox="1">
            <a:spLocks/>
          </p:cNvSpPr>
          <p:nvPr userDrawn="1"/>
        </p:nvSpPr>
        <p:spPr>
          <a:xfrm>
            <a:off x="762003" y="1"/>
            <a:ext cx="10058400" cy="128016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13411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45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>
                <a:solidFill>
                  <a:srgbClr val="6A73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</a:t>
            </a:r>
            <a:r>
              <a:rPr lang="en-US" sz="4400" b="1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PRIDE</a:t>
            </a:r>
            <a:r>
              <a:rPr lang="en-US" sz="4400" b="1">
                <a:solidFill>
                  <a:srgbClr val="6A73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Our Quality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>
            <a:off x="0" y="1295400"/>
            <a:ext cx="1069848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4" y="1280160"/>
            <a:ext cx="15544799" cy="4724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buClr>
                <a:srgbClr val="98002E"/>
              </a:buClr>
            </a:pP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ersonal Accountability to Our Mission, Vision, Values and Goal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elentless Pursuit of Zero Defects and Waste Elimination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ntegrity at All Levels, Individual, Team, Process and System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elivering on Commitments to Our Customers and Interested Parties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xcellence in Daily Execution of Our Responsibilities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48672" y="0"/>
            <a:ext cx="4596129" cy="1280160"/>
          </a:xfrm>
          <a:prstGeom prst="rect">
            <a:avLst/>
          </a:prstGeom>
        </p:spPr>
      </p:pic>
      <p:cxnSp>
        <p:nvCxnSpPr>
          <p:cNvPr id="14" name="Straight Connector 13"/>
          <p:cNvCxnSpPr>
            <a:cxnSpLocks/>
          </p:cNvCxnSpPr>
          <p:nvPr userDrawn="1"/>
        </p:nvCxnSpPr>
        <p:spPr>
          <a:xfrm>
            <a:off x="0" y="1752600"/>
            <a:ext cx="1554480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846323" y="9296400"/>
            <a:ext cx="1069848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0" y="8839200"/>
            <a:ext cx="1554480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 userDrawn="1"/>
        </p:nvSpPr>
        <p:spPr>
          <a:xfrm>
            <a:off x="12527280" y="9372600"/>
            <a:ext cx="263652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R="0" lvl="0" indent="0" algn="r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891930"/>
                </a:solidFill>
                <a:effectLst/>
                <a:uLnTx/>
                <a:uFillTx/>
                <a:latin typeface="Arial" panose="020B0604020202020204" pitchFamily="34" charset="0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n-US" sz="1400">
                <a:cs typeface="Arial" panose="020B0604020202020204" pitchFamily="34" charset="0"/>
              </a:rPr>
              <a:t>Proprietary &amp; Confidential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4" y="8839200"/>
            <a:ext cx="15544799" cy="4572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buClr>
                <a:srgbClr val="98002E"/>
              </a:buClr>
            </a:pP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ersonal Accountability to Our Mission, Vision, Values and Goal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elentless Pursuit of Zero Defects and Waste Elimination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ntegrity at All Levels, Individual, Team, Process and System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elivering on Commitments to Our Customers and Interested Parties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xcellence in Daily Execution of Our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118694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ftr="0" dt="0"/>
  <p:txStyles>
    <p:titleStyle>
      <a:lvl1pPr algn="l" defTabSz="134103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58" indent="-335258" algn="l" defTabSz="134103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773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288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6804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320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37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352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8867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384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15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030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547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062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579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094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3610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125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599" y="9296404"/>
            <a:ext cx="4617719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R="0" lvl="0" indent="0" algn="r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891930"/>
                </a:solidFill>
                <a:effectLst/>
                <a:uLnTx/>
                <a:uFillTx/>
                <a:latin typeface="Arial" panose="020B0604020202020204" pitchFamily="34" charset="0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pPr algn="ctr"/>
            <a:r>
              <a:rPr lang="en-US" sz="1800">
                <a:latin typeface="Arial"/>
                <a:cs typeface="Arial"/>
              </a:rPr>
              <a:t>Apr 2021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52400" y="1813565"/>
            <a:ext cx="15270480" cy="6949440"/>
            <a:chOff x="12801600" y="1813560"/>
            <a:chExt cx="15270480" cy="6949440"/>
          </a:xfrm>
        </p:grpSpPr>
        <p:sp>
          <p:nvSpPr>
            <p:cNvPr id="7" name="TextBox 6"/>
            <p:cNvSpPr txBox="1"/>
            <p:nvPr/>
          </p:nvSpPr>
          <p:spPr>
            <a:xfrm>
              <a:off x="12801600" y="1813560"/>
              <a:ext cx="15270480" cy="694944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498" b="1">
                  <a:solidFill>
                    <a:schemeClr val="bg1"/>
                  </a:solidFill>
                </a:rPr>
                <a:t>Safety and quality are objectives.</a:t>
              </a:r>
            </a:p>
            <a:p>
              <a:pPr algn="ctr"/>
              <a:r>
                <a:rPr lang="en-US" sz="11498" b="1">
                  <a:solidFill>
                    <a:schemeClr val="bg1"/>
                  </a:solidFill>
                </a:rPr>
                <a:t>core values.</a:t>
              </a:r>
            </a:p>
          </p:txBody>
        </p:sp>
        <p:sp>
          <p:nvSpPr>
            <p:cNvPr id="8" name="Freeform: Shape 7"/>
            <p:cNvSpPr/>
            <p:nvPr/>
          </p:nvSpPr>
          <p:spPr>
            <a:xfrm>
              <a:off x="16901160" y="5257800"/>
              <a:ext cx="6949440" cy="274320"/>
            </a:xfrm>
            <a:custGeom>
              <a:avLst/>
              <a:gdLst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1868556 w 3737113"/>
                <a:gd name="connsiteY8" fmla="*/ 238539 h 357808"/>
                <a:gd name="connsiteX9" fmla="*/ 1192695 w 3737113"/>
                <a:gd name="connsiteY9" fmla="*/ 278295 h 357808"/>
                <a:gd name="connsiteX10" fmla="*/ 357808 w 3737113"/>
                <a:gd name="connsiteY10" fmla="*/ 357808 h 357808"/>
                <a:gd name="connsiteX11" fmla="*/ 0 w 3737113"/>
                <a:gd name="connsiteY11" fmla="*/ 278295 h 357808"/>
                <a:gd name="connsiteX12" fmla="*/ 417443 w 3737113"/>
                <a:gd name="connsiteY12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1868556 w 3737113"/>
                <a:gd name="connsiteY8" fmla="*/ 238539 h 357808"/>
                <a:gd name="connsiteX9" fmla="*/ 1192695 w 3737113"/>
                <a:gd name="connsiteY9" fmla="*/ 278295 h 357808"/>
                <a:gd name="connsiteX10" fmla="*/ 640080 w 3737113"/>
                <a:gd name="connsiteY10" fmla="*/ 318051 h 357808"/>
                <a:gd name="connsiteX11" fmla="*/ 357808 w 3737113"/>
                <a:gd name="connsiteY11" fmla="*/ 357808 h 357808"/>
                <a:gd name="connsiteX12" fmla="*/ 0 w 3737113"/>
                <a:gd name="connsiteY12" fmla="*/ 278295 h 357808"/>
                <a:gd name="connsiteX13" fmla="*/ 417443 w 3737113"/>
                <a:gd name="connsiteY13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2057400 w 3737113"/>
                <a:gd name="connsiteY8" fmla="*/ 264711 h 357808"/>
                <a:gd name="connsiteX9" fmla="*/ 1868556 w 3737113"/>
                <a:gd name="connsiteY9" fmla="*/ 238539 h 357808"/>
                <a:gd name="connsiteX10" fmla="*/ 1192695 w 3737113"/>
                <a:gd name="connsiteY10" fmla="*/ 278295 h 357808"/>
                <a:gd name="connsiteX11" fmla="*/ 640080 w 3737113"/>
                <a:gd name="connsiteY11" fmla="*/ 318051 h 357808"/>
                <a:gd name="connsiteX12" fmla="*/ 357808 w 3737113"/>
                <a:gd name="connsiteY12" fmla="*/ 357808 h 357808"/>
                <a:gd name="connsiteX13" fmla="*/ 0 w 3737113"/>
                <a:gd name="connsiteY13" fmla="*/ 278295 h 357808"/>
                <a:gd name="connsiteX14" fmla="*/ 417443 w 3737113"/>
                <a:gd name="connsiteY14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2156460 w 3737113"/>
                <a:gd name="connsiteY8" fmla="*/ 287571 h 357808"/>
                <a:gd name="connsiteX9" fmla="*/ 1868556 w 3737113"/>
                <a:gd name="connsiteY9" fmla="*/ 238539 h 357808"/>
                <a:gd name="connsiteX10" fmla="*/ 1192695 w 3737113"/>
                <a:gd name="connsiteY10" fmla="*/ 278295 h 357808"/>
                <a:gd name="connsiteX11" fmla="*/ 640080 w 3737113"/>
                <a:gd name="connsiteY11" fmla="*/ 318051 h 357808"/>
                <a:gd name="connsiteX12" fmla="*/ 357808 w 3737113"/>
                <a:gd name="connsiteY12" fmla="*/ 357808 h 357808"/>
                <a:gd name="connsiteX13" fmla="*/ 0 w 3737113"/>
                <a:gd name="connsiteY13" fmla="*/ 278295 h 357808"/>
                <a:gd name="connsiteX14" fmla="*/ 417443 w 3737113"/>
                <a:gd name="connsiteY14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2156460 w 3737113"/>
                <a:gd name="connsiteY8" fmla="*/ 287571 h 357808"/>
                <a:gd name="connsiteX9" fmla="*/ 1868556 w 3737113"/>
                <a:gd name="connsiteY9" fmla="*/ 238539 h 357808"/>
                <a:gd name="connsiteX10" fmla="*/ 1192695 w 3737113"/>
                <a:gd name="connsiteY10" fmla="*/ 278295 h 357808"/>
                <a:gd name="connsiteX11" fmla="*/ 640080 w 3737113"/>
                <a:gd name="connsiteY11" fmla="*/ 318051 h 357808"/>
                <a:gd name="connsiteX12" fmla="*/ 357808 w 3737113"/>
                <a:gd name="connsiteY12" fmla="*/ 357808 h 357808"/>
                <a:gd name="connsiteX13" fmla="*/ 0 w 3737113"/>
                <a:gd name="connsiteY13" fmla="*/ 278295 h 357808"/>
                <a:gd name="connsiteX14" fmla="*/ 417443 w 3737113"/>
                <a:gd name="connsiteY14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2156460 w 3737113"/>
                <a:gd name="connsiteY8" fmla="*/ 287571 h 357808"/>
                <a:gd name="connsiteX9" fmla="*/ 1868556 w 3737113"/>
                <a:gd name="connsiteY9" fmla="*/ 238539 h 357808"/>
                <a:gd name="connsiteX10" fmla="*/ 1192695 w 3737113"/>
                <a:gd name="connsiteY10" fmla="*/ 278295 h 357808"/>
                <a:gd name="connsiteX11" fmla="*/ 640080 w 3737113"/>
                <a:gd name="connsiteY11" fmla="*/ 318051 h 357808"/>
                <a:gd name="connsiteX12" fmla="*/ 357808 w 3737113"/>
                <a:gd name="connsiteY12" fmla="*/ 357808 h 357808"/>
                <a:gd name="connsiteX13" fmla="*/ 0 w 3737113"/>
                <a:gd name="connsiteY13" fmla="*/ 278295 h 357808"/>
                <a:gd name="connsiteX14" fmla="*/ 417443 w 3737113"/>
                <a:gd name="connsiteY14" fmla="*/ 39756 h 357808"/>
                <a:gd name="connsiteX0" fmla="*/ 417443 w 3737113"/>
                <a:gd name="connsiteY0" fmla="*/ 47407 h 365459"/>
                <a:gd name="connsiteX1" fmla="*/ 417443 w 3737113"/>
                <a:gd name="connsiteY1" fmla="*/ 47407 h 365459"/>
                <a:gd name="connsiteX2" fmla="*/ 755374 w 3737113"/>
                <a:gd name="connsiteY2" fmla="*/ 7651 h 365459"/>
                <a:gd name="connsiteX3" fmla="*/ 1451113 w 3737113"/>
                <a:gd name="connsiteY3" fmla="*/ 7651 h 365459"/>
                <a:gd name="connsiteX4" fmla="*/ 1948069 w 3737113"/>
                <a:gd name="connsiteY4" fmla="*/ 87164 h 365459"/>
                <a:gd name="connsiteX5" fmla="*/ 3021495 w 3737113"/>
                <a:gd name="connsiteY5" fmla="*/ 226311 h 365459"/>
                <a:gd name="connsiteX6" fmla="*/ 3737113 w 3737113"/>
                <a:gd name="connsiteY6" fmla="*/ 206433 h 365459"/>
                <a:gd name="connsiteX7" fmla="*/ 2683565 w 3737113"/>
                <a:gd name="connsiteY7" fmla="*/ 345581 h 365459"/>
                <a:gd name="connsiteX8" fmla="*/ 2156460 w 3737113"/>
                <a:gd name="connsiteY8" fmla="*/ 295222 h 365459"/>
                <a:gd name="connsiteX9" fmla="*/ 1868556 w 3737113"/>
                <a:gd name="connsiteY9" fmla="*/ 246190 h 365459"/>
                <a:gd name="connsiteX10" fmla="*/ 1192695 w 3737113"/>
                <a:gd name="connsiteY10" fmla="*/ 285946 h 365459"/>
                <a:gd name="connsiteX11" fmla="*/ 640080 w 3737113"/>
                <a:gd name="connsiteY11" fmla="*/ 325702 h 365459"/>
                <a:gd name="connsiteX12" fmla="*/ 357808 w 3737113"/>
                <a:gd name="connsiteY12" fmla="*/ 365459 h 365459"/>
                <a:gd name="connsiteX13" fmla="*/ 0 w 3737113"/>
                <a:gd name="connsiteY13" fmla="*/ 285946 h 365459"/>
                <a:gd name="connsiteX14" fmla="*/ 417443 w 3737113"/>
                <a:gd name="connsiteY14" fmla="*/ 47407 h 365459"/>
                <a:gd name="connsiteX0" fmla="*/ 417443 w 3737113"/>
                <a:gd name="connsiteY0" fmla="*/ 53150 h 371202"/>
                <a:gd name="connsiteX1" fmla="*/ 417443 w 3737113"/>
                <a:gd name="connsiteY1" fmla="*/ 53150 h 371202"/>
                <a:gd name="connsiteX2" fmla="*/ 755374 w 3737113"/>
                <a:gd name="connsiteY2" fmla="*/ 13394 h 371202"/>
                <a:gd name="connsiteX3" fmla="*/ 1451113 w 3737113"/>
                <a:gd name="connsiteY3" fmla="*/ 13394 h 371202"/>
                <a:gd name="connsiteX4" fmla="*/ 1948069 w 3737113"/>
                <a:gd name="connsiteY4" fmla="*/ 92907 h 371202"/>
                <a:gd name="connsiteX5" fmla="*/ 3021495 w 3737113"/>
                <a:gd name="connsiteY5" fmla="*/ 232054 h 371202"/>
                <a:gd name="connsiteX6" fmla="*/ 3737113 w 3737113"/>
                <a:gd name="connsiteY6" fmla="*/ 212176 h 371202"/>
                <a:gd name="connsiteX7" fmla="*/ 2683565 w 3737113"/>
                <a:gd name="connsiteY7" fmla="*/ 351324 h 371202"/>
                <a:gd name="connsiteX8" fmla="*/ 2156460 w 3737113"/>
                <a:gd name="connsiteY8" fmla="*/ 300965 h 371202"/>
                <a:gd name="connsiteX9" fmla="*/ 1868556 w 3737113"/>
                <a:gd name="connsiteY9" fmla="*/ 251933 h 371202"/>
                <a:gd name="connsiteX10" fmla="*/ 1192695 w 3737113"/>
                <a:gd name="connsiteY10" fmla="*/ 291689 h 371202"/>
                <a:gd name="connsiteX11" fmla="*/ 640080 w 3737113"/>
                <a:gd name="connsiteY11" fmla="*/ 331445 h 371202"/>
                <a:gd name="connsiteX12" fmla="*/ 357808 w 3737113"/>
                <a:gd name="connsiteY12" fmla="*/ 371202 h 371202"/>
                <a:gd name="connsiteX13" fmla="*/ 0 w 3737113"/>
                <a:gd name="connsiteY13" fmla="*/ 291689 h 371202"/>
                <a:gd name="connsiteX14" fmla="*/ 417443 w 3737113"/>
                <a:gd name="connsiteY14" fmla="*/ 53150 h 371202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41989"/>
                <a:gd name="connsiteY0" fmla="*/ 53150 h 372068"/>
                <a:gd name="connsiteX1" fmla="*/ 417719 w 3741989"/>
                <a:gd name="connsiteY1" fmla="*/ 53150 h 372068"/>
                <a:gd name="connsiteX2" fmla="*/ 755650 w 3741989"/>
                <a:gd name="connsiteY2" fmla="*/ 13394 h 372068"/>
                <a:gd name="connsiteX3" fmla="*/ 1451389 w 3741989"/>
                <a:gd name="connsiteY3" fmla="*/ 13394 h 372068"/>
                <a:gd name="connsiteX4" fmla="*/ 1948345 w 3741989"/>
                <a:gd name="connsiteY4" fmla="*/ 92907 h 372068"/>
                <a:gd name="connsiteX5" fmla="*/ 3021771 w 3741989"/>
                <a:gd name="connsiteY5" fmla="*/ 232054 h 372068"/>
                <a:gd name="connsiteX6" fmla="*/ 3737389 w 3741989"/>
                <a:gd name="connsiteY6" fmla="*/ 212176 h 372068"/>
                <a:gd name="connsiteX7" fmla="*/ 2683841 w 3741989"/>
                <a:gd name="connsiteY7" fmla="*/ 351324 h 372068"/>
                <a:gd name="connsiteX8" fmla="*/ 2156736 w 3741989"/>
                <a:gd name="connsiteY8" fmla="*/ 300965 h 372068"/>
                <a:gd name="connsiteX9" fmla="*/ 1868832 w 3741989"/>
                <a:gd name="connsiteY9" fmla="*/ 251933 h 372068"/>
                <a:gd name="connsiteX10" fmla="*/ 1192971 w 3741989"/>
                <a:gd name="connsiteY10" fmla="*/ 291689 h 372068"/>
                <a:gd name="connsiteX11" fmla="*/ 640356 w 3741989"/>
                <a:gd name="connsiteY11" fmla="*/ 331445 h 372068"/>
                <a:gd name="connsiteX12" fmla="*/ 358084 w 3741989"/>
                <a:gd name="connsiteY12" fmla="*/ 371202 h 372068"/>
                <a:gd name="connsiteX13" fmla="*/ 276 w 3741989"/>
                <a:gd name="connsiteY13" fmla="*/ 291689 h 372068"/>
                <a:gd name="connsiteX14" fmla="*/ 417719 w 3741989"/>
                <a:gd name="connsiteY14" fmla="*/ 53150 h 372068"/>
                <a:gd name="connsiteX0" fmla="*/ 417719 w 3741989"/>
                <a:gd name="connsiteY0" fmla="*/ 53150 h 372068"/>
                <a:gd name="connsiteX1" fmla="*/ 417719 w 3741989"/>
                <a:gd name="connsiteY1" fmla="*/ 53150 h 372068"/>
                <a:gd name="connsiteX2" fmla="*/ 755650 w 3741989"/>
                <a:gd name="connsiteY2" fmla="*/ 13394 h 372068"/>
                <a:gd name="connsiteX3" fmla="*/ 1451389 w 3741989"/>
                <a:gd name="connsiteY3" fmla="*/ 13394 h 372068"/>
                <a:gd name="connsiteX4" fmla="*/ 1948345 w 3741989"/>
                <a:gd name="connsiteY4" fmla="*/ 92907 h 372068"/>
                <a:gd name="connsiteX5" fmla="*/ 3021771 w 3741989"/>
                <a:gd name="connsiteY5" fmla="*/ 232054 h 372068"/>
                <a:gd name="connsiteX6" fmla="*/ 3737389 w 3741989"/>
                <a:gd name="connsiteY6" fmla="*/ 212176 h 372068"/>
                <a:gd name="connsiteX7" fmla="*/ 2683841 w 3741989"/>
                <a:gd name="connsiteY7" fmla="*/ 351324 h 372068"/>
                <a:gd name="connsiteX8" fmla="*/ 2156736 w 3741989"/>
                <a:gd name="connsiteY8" fmla="*/ 300965 h 372068"/>
                <a:gd name="connsiteX9" fmla="*/ 1868832 w 3741989"/>
                <a:gd name="connsiteY9" fmla="*/ 251933 h 372068"/>
                <a:gd name="connsiteX10" fmla="*/ 1192971 w 3741989"/>
                <a:gd name="connsiteY10" fmla="*/ 291689 h 372068"/>
                <a:gd name="connsiteX11" fmla="*/ 640356 w 3741989"/>
                <a:gd name="connsiteY11" fmla="*/ 331445 h 372068"/>
                <a:gd name="connsiteX12" fmla="*/ 358084 w 3741989"/>
                <a:gd name="connsiteY12" fmla="*/ 371202 h 372068"/>
                <a:gd name="connsiteX13" fmla="*/ 276 w 3741989"/>
                <a:gd name="connsiteY13" fmla="*/ 291689 h 372068"/>
                <a:gd name="connsiteX14" fmla="*/ 417719 w 3741989"/>
                <a:gd name="connsiteY14" fmla="*/ 53150 h 372068"/>
                <a:gd name="connsiteX0" fmla="*/ 417719 w 3741989"/>
                <a:gd name="connsiteY0" fmla="*/ 53150 h 372068"/>
                <a:gd name="connsiteX1" fmla="*/ 417719 w 3741989"/>
                <a:gd name="connsiteY1" fmla="*/ 53150 h 372068"/>
                <a:gd name="connsiteX2" fmla="*/ 755650 w 3741989"/>
                <a:gd name="connsiteY2" fmla="*/ 13394 h 372068"/>
                <a:gd name="connsiteX3" fmla="*/ 1451389 w 3741989"/>
                <a:gd name="connsiteY3" fmla="*/ 13394 h 372068"/>
                <a:gd name="connsiteX4" fmla="*/ 1948345 w 3741989"/>
                <a:gd name="connsiteY4" fmla="*/ 92907 h 372068"/>
                <a:gd name="connsiteX5" fmla="*/ 3021771 w 3741989"/>
                <a:gd name="connsiteY5" fmla="*/ 232054 h 372068"/>
                <a:gd name="connsiteX6" fmla="*/ 3737389 w 3741989"/>
                <a:gd name="connsiteY6" fmla="*/ 212176 h 372068"/>
                <a:gd name="connsiteX7" fmla="*/ 2683841 w 3741989"/>
                <a:gd name="connsiteY7" fmla="*/ 351324 h 372068"/>
                <a:gd name="connsiteX8" fmla="*/ 2156736 w 3741989"/>
                <a:gd name="connsiteY8" fmla="*/ 300965 h 372068"/>
                <a:gd name="connsiteX9" fmla="*/ 1868832 w 3741989"/>
                <a:gd name="connsiteY9" fmla="*/ 251933 h 372068"/>
                <a:gd name="connsiteX10" fmla="*/ 1192971 w 3741989"/>
                <a:gd name="connsiteY10" fmla="*/ 291689 h 372068"/>
                <a:gd name="connsiteX11" fmla="*/ 640356 w 3741989"/>
                <a:gd name="connsiteY11" fmla="*/ 331445 h 372068"/>
                <a:gd name="connsiteX12" fmla="*/ 358084 w 3741989"/>
                <a:gd name="connsiteY12" fmla="*/ 371202 h 372068"/>
                <a:gd name="connsiteX13" fmla="*/ 276 w 3741989"/>
                <a:gd name="connsiteY13" fmla="*/ 291689 h 372068"/>
                <a:gd name="connsiteX14" fmla="*/ 417719 w 3741989"/>
                <a:gd name="connsiteY14" fmla="*/ 53150 h 372068"/>
                <a:gd name="connsiteX0" fmla="*/ 417719 w 3741989"/>
                <a:gd name="connsiteY0" fmla="*/ 53150 h 372068"/>
                <a:gd name="connsiteX1" fmla="*/ 417719 w 3741989"/>
                <a:gd name="connsiteY1" fmla="*/ 53150 h 372068"/>
                <a:gd name="connsiteX2" fmla="*/ 755650 w 3741989"/>
                <a:gd name="connsiteY2" fmla="*/ 13394 h 372068"/>
                <a:gd name="connsiteX3" fmla="*/ 1451389 w 3741989"/>
                <a:gd name="connsiteY3" fmla="*/ 13394 h 372068"/>
                <a:gd name="connsiteX4" fmla="*/ 1948345 w 3741989"/>
                <a:gd name="connsiteY4" fmla="*/ 92907 h 372068"/>
                <a:gd name="connsiteX5" fmla="*/ 3021771 w 3741989"/>
                <a:gd name="connsiteY5" fmla="*/ 232054 h 372068"/>
                <a:gd name="connsiteX6" fmla="*/ 3737389 w 3741989"/>
                <a:gd name="connsiteY6" fmla="*/ 212176 h 372068"/>
                <a:gd name="connsiteX7" fmla="*/ 2683841 w 3741989"/>
                <a:gd name="connsiteY7" fmla="*/ 351324 h 372068"/>
                <a:gd name="connsiteX8" fmla="*/ 2156736 w 3741989"/>
                <a:gd name="connsiteY8" fmla="*/ 300965 h 372068"/>
                <a:gd name="connsiteX9" fmla="*/ 1868832 w 3741989"/>
                <a:gd name="connsiteY9" fmla="*/ 251933 h 372068"/>
                <a:gd name="connsiteX10" fmla="*/ 1192971 w 3741989"/>
                <a:gd name="connsiteY10" fmla="*/ 291689 h 372068"/>
                <a:gd name="connsiteX11" fmla="*/ 640356 w 3741989"/>
                <a:gd name="connsiteY11" fmla="*/ 331445 h 372068"/>
                <a:gd name="connsiteX12" fmla="*/ 358084 w 3741989"/>
                <a:gd name="connsiteY12" fmla="*/ 371202 h 372068"/>
                <a:gd name="connsiteX13" fmla="*/ 276 w 3741989"/>
                <a:gd name="connsiteY13" fmla="*/ 291689 h 372068"/>
                <a:gd name="connsiteX14" fmla="*/ 417719 w 3741989"/>
                <a:gd name="connsiteY14" fmla="*/ 53150 h 372068"/>
                <a:gd name="connsiteX0" fmla="*/ 417719 w 3741989"/>
                <a:gd name="connsiteY0" fmla="*/ 53150 h 372068"/>
                <a:gd name="connsiteX1" fmla="*/ 417719 w 3741989"/>
                <a:gd name="connsiteY1" fmla="*/ 53150 h 372068"/>
                <a:gd name="connsiteX2" fmla="*/ 755650 w 3741989"/>
                <a:gd name="connsiteY2" fmla="*/ 13394 h 372068"/>
                <a:gd name="connsiteX3" fmla="*/ 1451389 w 3741989"/>
                <a:gd name="connsiteY3" fmla="*/ 13394 h 372068"/>
                <a:gd name="connsiteX4" fmla="*/ 1948345 w 3741989"/>
                <a:gd name="connsiteY4" fmla="*/ 92907 h 372068"/>
                <a:gd name="connsiteX5" fmla="*/ 3021771 w 3741989"/>
                <a:gd name="connsiteY5" fmla="*/ 232054 h 372068"/>
                <a:gd name="connsiteX6" fmla="*/ 3737389 w 3741989"/>
                <a:gd name="connsiteY6" fmla="*/ 212176 h 372068"/>
                <a:gd name="connsiteX7" fmla="*/ 2683841 w 3741989"/>
                <a:gd name="connsiteY7" fmla="*/ 351324 h 372068"/>
                <a:gd name="connsiteX8" fmla="*/ 2156736 w 3741989"/>
                <a:gd name="connsiteY8" fmla="*/ 300965 h 372068"/>
                <a:gd name="connsiteX9" fmla="*/ 1192971 w 3741989"/>
                <a:gd name="connsiteY9" fmla="*/ 291689 h 372068"/>
                <a:gd name="connsiteX10" fmla="*/ 640356 w 3741989"/>
                <a:gd name="connsiteY10" fmla="*/ 331445 h 372068"/>
                <a:gd name="connsiteX11" fmla="*/ 358084 w 3741989"/>
                <a:gd name="connsiteY11" fmla="*/ 371202 h 372068"/>
                <a:gd name="connsiteX12" fmla="*/ 276 w 3741989"/>
                <a:gd name="connsiteY12" fmla="*/ 291689 h 372068"/>
                <a:gd name="connsiteX13" fmla="*/ 417719 w 3741989"/>
                <a:gd name="connsiteY13" fmla="*/ 53150 h 372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741989" h="372068">
                  <a:moveTo>
                    <a:pt x="417719" y="53150"/>
                  </a:moveTo>
                  <a:lnTo>
                    <a:pt x="417719" y="53150"/>
                  </a:lnTo>
                  <a:cubicBezTo>
                    <a:pt x="474041" y="46524"/>
                    <a:pt x="583372" y="20020"/>
                    <a:pt x="755650" y="13394"/>
                  </a:cubicBezTo>
                  <a:cubicBezTo>
                    <a:pt x="927928" y="6768"/>
                    <a:pt x="1285737" y="-13110"/>
                    <a:pt x="1451389" y="13394"/>
                  </a:cubicBezTo>
                  <a:lnTo>
                    <a:pt x="1948345" y="92907"/>
                  </a:lnTo>
                  <a:cubicBezTo>
                    <a:pt x="2113997" y="119411"/>
                    <a:pt x="2723597" y="212176"/>
                    <a:pt x="3021771" y="232054"/>
                  </a:cubicBezTo>
                  <a:cubicBezTo>
                    <a:pt x="3319945" y="251932"/>
                    <a:pt x="3793711" y="192298"/>
                    <a:pt x="3737389" y="212176"/>
                  </a:cubicBezTo>
                  <a:cubicBezTo>
                    <a:pt x="3681067" y="232054"/>
                    <a:pt x="2947283" y="336526"/>
                    <a:pt x="2683841" y="351324"/>
                  </a:cubicBezTo>
                  <a:cubicBezTo>
                    <a:pt x="2420399" y="366122"/>
                    <a:pt x="2405214" y="310904"/>
                    <a:pt x="2156736" y="300965"/>
                  </a:cubicBezTo>
                  <a:cubicBezTo>
                    <a:pt x="1908258" y="291026"/>
                    <a:pt x="1445701" y="286609"/>
                    <a:pt x="1192971" y="291689"/>
                  </a:cubicBezTo>
                  <a:cubicBezTo>
                    <a:pt x="940241" y="296769"/>
                    <a:pt x="779504" y="318193"/>
                    <a:pt x="640356" y="331445"/>
                  </a:cubicBezTo>
                  <a:cubicBezTo>
                    <a:pt x="501208" y="344697"/>
                    <a:pt x="464764" y="377828"/>
                    <a:pt x="358084" y="371202"/>
                  </a:cubicBezTo>
                  <a:cubicBezTo>
                    <a:pt x="251404" y="364576"/>
                    <a:pt x="-9663" y="344698"/>
                    <a:pt x="276" y="291689"/>
                  </a:cubicBezTo>
                  <a:cubicBezTo>
                    <a:pt x="10215" y="238680"/>
                    <a:pt x="348145" y="92906"/>
                    <a:pt x="417719" y="5315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7085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E845C9F790D54DB36FD2171397C7FF" ma:contentTypeVersion="4" ma:contentTypeDescription="Create a new document." ma:contentTypeScope="" ma:versionID="32ee0a09e2f25af4461b200810d1ab48">
  <xsd:schema xmlns:xsd="http://www.w3.org/2001/XMLSchema" xmlns:xs="http://www.w3.org/2001/XMLSchema" xmlns:p="http://schemas.microsoft.com/office/2006/metadata/properties" xmlns:ns2="1ef53768-63c9-4a7c-9f4d-7ffe0a535501" xmlns:ns3="7e77d8bd-7bc2-4d52-b4b3-9fe953b968f3" targetNamespace="http://schemas.microsoft.com/office/2006/metadata/properties" ma:root="true" ma:fieldsID="a28d0ca356ac883918b67f1fd8fe08ca" ns2:_="" ns3:_="">
    <xsd:import namespace="1ef53768-63c9-4a7c-9f4d-7ffe0a535501"/>
    <xsd:import namespace="7e77d8bd-7bc2-4d52-b4b3-9fe953b968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f53768-63c9-4a7c-9f4d-7ffe0a5355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77d8bd-7bc2-4d52-b4b3-9fe953b968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250BB3-222F-45FD-A9C1-D05208F305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f53768-63c9-4a7c-9f4d-7ffe0a535501"/>
    <ds:schemaRef ds:uri="7e77d8bd-7bc2-4d52-b4b3-9fe953b968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C8195E-B3E2-4D54-BA42-6A73EDC7CE01}">
  <ds:schemaRefs>
    <ds:schemaRef ds:uri="1ef53768-63c9-4a7c-9f4d-7ffe0a535501"/>
    <ds:schemaRef ds:uri="http://purl.org/dc/elements/1.1/"/>
    <ds:schemaRef ds:uri="http://schemas.microsoft.com/office/2006/documentManagement/types"/>
    <ds:schemaRef ds:uri="7e77d8bd-7bc2-4d52-b4b3-9fe953b968f3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2E4FC33-739E-4D4B-9FA6-6F158CCF48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11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Alice Cantu</dc:creator>
  <cp:lastModifiedBy>Patel, Rupesh</cp:lastModifiedBy>
  <cp:revision>15</cp:revision>
  <cp:lastPrinted>2020-10-20T17:13:37Z</cp:lastPrinted>
  <dcterms:created xsi:type="dcterms:W3CDTF">2020-06-12T18:06:11Z</dcterms:created>
  <dcterms:modified xsi:type="dcterms:W3CDTF">2020-10-30T17:14:14Z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0x0101008BE845C9F790D54DB36FD2171397C7FF</vt:lpwstr>
  </property>
</Properties>
</file>