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5" r:id="rId5"/>
    <p:sldId id="270" r:id="rId6"/>
    <p:sldId id="271" r:id="rId7"/>
    <p:sldId id="272" r:id="rId8"/>
    <p:sldId id="27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198C5-BF5B-49F8-BDF8-8DB9B4A0324D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ACF1-938A-40B0-93A5-E2A7E62B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2B59-7A72-4333-9E5F-9E1626619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700" dirty="0"/>
              <a:t>Web Portal Training – Supplier Access/View of Delivery Scorecards</a:t>
            </a:r>
            <a:br>
              <a:rPr lang="en-US" sz="2700" dirty="0"/>
            </a:br>
            <a:r>
              <a:rPr lang="en-US" sz="2000" dirty="0"/>
              <a:t>Scope: Instructions on Accessing and Viewing Quality Scorecards.</a:t>
            </a:r>
            <a:endParaRPr lang="en-US" sz="3200" dirty="0"/>
          </a:p>
        </p:txBody>
      </p:sp>
      <p:pic>
        <p:nvPicPr>
          <p:cNvPr id="4" name="Picture 11" descr="TG_2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74" y="652689"/>
            <a:ext cx="21605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65113" y="2036763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301625" y="5030788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8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CAD0F8-7B07-4DA9-8BD8-F69CA7ED7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40" t="15409" r="1404" b="6062"/>
          <a:stretch/>
        </p:blipFill>
        <p:spPr>
          <a:xfrm>
            <a:off x="593238" y="1088865"/>
            <a:ext cx="7852770" cy="49329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3352800" cy="457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Accessing and Viewing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Delivery Scorecards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2925367"/>
            <a:ext cx="449580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From the Sub-menu you can select:</a:t>
            </a:r>
          </a:p>
          <a:p>
            <a:r>
              <a:rPr lang="en-US" dirty="0"/>
              <a:t>-Overview – Describes the scoring and ratings for Quality and Delivery</a:t>
            </a:r>
          </a:p>
          <a:p>
            <a:r>
              <a:rPr lang="en-US" dirty="0"/>
              <a:t>-Quality Snapshot Report – Scorecard of Quality Performance</a:t>
            </a:r>
          </a:p>
          <a:p>
            <a:r>
              <a:rPr lang="en-US" dirty="0"/>
              <a:t>-Delivery Snapshot Report – Scorecard of Delivery Performance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9623" y="87869"/>
            <a:ext cx="4495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After Logging in, select Performance Reports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48400" y="457201"/>
            <a:ext cx="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6096000" y="2541319"/>
            <a:ext cx="0" cy="384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667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Delivery Snapshot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5800" y="533400"/>
            <a:ext cx="7848600" cy="5651500"/>
            <a:chOff x="838200" y="533400"/>
            <a:chExt cx="7848600" cy="565150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l="18802" t="10278" r="21302" b="7315"/>
            <a:stretch>
              <a:fillRect/>
            </a:stretch>
          </p:blipFill>
          <p:spPr bwMode="auto">
            <a:xfrm>
              <a:off x="838200" y="533400"/>
              <a:ext cx="7302500" cy="56515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4724400" y="1447800"/>
              <a:ext cx="396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95600" y="3429000"/>
              <a:ext cx="3962400" cy="152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9400" y="1600200"/>
              <a:ext cx="2133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181600" y="2362200"/>
            <a:ext cx="3124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Delivery Report for </a:t>
            </a:r>
            <a:r>
              <a:rPr lang="en-US" i="1" dirty="0"/>
              <a:t>All TRIUMPH GROUP COMPANIES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48600" y="3733800"/>
            <a:ext cx="12954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12 Month rolling Delivery Yield Percentage bar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67200" y="2971800"/>
            <a:ext cx="914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90600" y="4724400"/>
            <a:ext cx="1447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Monthly Delivery Yield Percentage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38400" y="50292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667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Delivery Snapshot Report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0" y="914400"/>
            <a:ext cx="7340600" cy="5721350"/>
            <a:chOff x="-6705600" y="1524000"/>
            <a:chExt cx="7340600" cy="572135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 l="18906" t="10000" r="20885" b="6574"/>
            <a:stretch>
              <a:fillRect/>
            </a:stretch>
          </p:blipFill>
          <p:spPr bwMode="auto">
            <a:xfrm>
              <a:off x="-6705600" y="1524000"/>
              <a:ext cx="7340600" cy="5721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-4648200" y="4343400"/>
              <a:ext cx="29718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4191000" y="2209800"/>
            <a:ext cx="5334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48200" y="1295400"/>
            <a:ext cx="36576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 view a Specific Business Unit:  Using down arrow select the appropriate Business Unit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29200" y="3429000"/>
            <a:ext cx="31242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Delivery Report for </a:t>
            </a:r>
            <a:r>
              <a:rPr lang="en-US" i="1" dirty="0"/>
              <a:t>Triumph Actuation  Systems </a:t>
            </a:r>
            <a:r>
              <a:rPr lang="en-US" i="1"/>
              <a:t>– Clemmons,  </a:t>
            </a:r>
            <a:r>
              <a:rPr lang="en-US" i="1" dirty="0"/>
              <a:t>NC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7200" y="5486400"/>
            <a:ext cx="2438400" cy="523220"/>
            <a:chOff x="1066800" y="5257800"/>
            <a:chExt cx="2438400" cy="523220"/>
          </a:xfrm>
        </p:grpSpPr>
        <p:sp>
          <p:nvSpPr>
            <p:cNvPr id="16" name="Rectangle 15"/>
            <p:cNvSpPr/>
            <p:nvPr/>
          </p:nvSpPr>
          <p:spPr>
            <a:xfrm>
              <a:off x="1066800" y="5257800"/>
              <a:ext cx="144780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/>
                <a:t>For Detailed List click on Month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514600" y="5638800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 A 02/27/2018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2B59-7A72-4333-9E5F-9E16266193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t="11482" b="16481"/>
          <a:stretch>
            <a:fillRect/>
          </a:stretch>
        </p:blipFill>
        <p:spPr bwMode="auto">
          <a:xfrm>
            <a:off x="457200" y="1066800"/>
            <a:ext cx="8077200" cy="45878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2667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Delivery Snapshot Report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762000"/>
            <a:ext cx="5562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Detailed Monthly Report shows Batch ID #, BU Supplier ID, PO#, Part No., Qty Early/Late, Qty On Time, Received </a:t>
            </a:r>
            <a:r>
              <a:rPr lang="en-US"/>
              <a:t>Date, and </a:t>
            </a:r>
            <a:r>
              <a:rPr lang="en-US" dirty="0"/>
              <a:t>Due Date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2F547B8539F4FB013F5CE3D0F4EAB" ma:contentTypeVersion="0" ma:contentTypeDescription="Create a new document." ma:contentTypeScope="" ma:versionID="c95fdb918ae7e398dce7885d8c9283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97B669-77F1-4EEB-B218-E333C31BC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70B74A-EDE1-4B0D-8B26-21ADB557AC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91A6BD-0F7B-4878-8CC3-0DFCACE12ED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170</Words>
  <Application>Microsoft Office PowerPoint</Application>
  <PresentationFormat>On-screen Show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Web Portal Training – Supplier Access/View of Delivery Scorecards Scope: Instructions on Accessing and Viewing Quality Scorecards.</vt:lpstr>
      <vt:lpstr>PowerPoint Presentation</vt:lpstr>
      <vt:lpstr>PowerPoint Presentation</vt:lpstr>
      <vt:lpstr>PowerPoint Presentation</vt:lpstr>
      <vt:lpstr>PowerPoint Presentation</vt:lpstr>
    </vt:vector>
  </TitlesOfParts>
  <Company>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Portal Training – Left Margin</dc:title>
  <dc:creator>ewillford</dc:creator>
  <cp:lastModifiedBy>Willford, Eric</cp:lastModifiedBy>
  <cp:revision>107</cp:revision>
  <dcterms:created xsi:type="dcterms:W3CDTF">2013-11-27T17:35:44Z</dcterms:created>
  <dcterms:modified xsi:type="dcterms:W3CDTF">2018-02-27T21:27:29Z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0x0101000E72F547B8539F4FB013F5CE3D0F4EAB</vt:lpwstr>
  </property>
</Properties>
</file>