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81" r:id="rId5"/>
    <p:sldId id="257" r:id="rId6"/>
    <p:sldId id="284" r:id="rId7"/>
    <p:sldId id="258" r:id="rId8"/>
    <p:sldId id="259" r:id="rId9"/>
    <p:sldId id="262" r:id="rId10"/>
    <p:sldId id="268" r:id="rId11"/>
    <p:sldId id="282" r:id="rId12"/>
    <p:sldId id="283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7" autoAdjust="0"/>
    <p:restoredTop sz="94660"/>
  </p:normalViewPr>
  <p:slideViewPr>
    <p:cSldViewPr>
      <p:cViewPr varScale="1">
        <p:scale>
          <a:sx n="63" d="100"/>
          <a:sy n="63" d="100"/>
        </p:scale>
        <p:origin x="1445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EBD2A-8DE1-41A2-A932-53471C98DF78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C055A-0F29-4BFC-8AB5-33E7FC610B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1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3E61B-A088-46AC-BAAC-041BE823730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0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Rev. A 02/27/2018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109-3E24-4EB2-B983-3313F49F6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Rev. A 02/27/2018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109-3E24-4EB2-B983-3313F49F6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Rev. A 02/27/2018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109-3E24-4EB2-B983-3313F49F6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Rev. A 02/27/2018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109-3E24-4EB2-B983-3313F49F6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Rev. A 02/27/2018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109-3E24-4EB2-B983-3313F49F6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Rev. A 02/27/2018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109-3E24-4EB2-B983-3313F49F6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Rev. A 02/27/2018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109-3E24-4EB2-B983-3313F49F6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Rev. A 02/27/2018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109-3E24-4EB2-B983-3313F49F6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Rev. A 02/27/2018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109-3E24-4EB2-B983-3313F49F6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Rev. A 02/27/2018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109-3E24-4EB2-B983-3313F49F6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Rev. A 02/27/2018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109-3E24-4EB2-B983-3313F49F6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Rev. A 02/27/2018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D1109-3E24-4EB2-B983-3313F49F6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20975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Web Training – Contested Quality Data</a:t>
            </a:r>
            <a:br>
              <a:rPr lang="en-US" sz="3200" dirty="0"/>
            </a:br>
            <a:r>
              <a:rPr lang="en-US" sz="2400" dirty="0"/>
              <a:t>Scope: Instructions for Submitting Contested Quality Data</a:t>
            </a:r>
            <a:endParaRPr lang="en-US" sz="3200" dirty="0"/>
          </a:p>
        </p:txBody>
      </p:sp>
      <p:pic>
        <p:nvPicPr>
          <p:cNvPr id="4" name="Picture 11" descr="TG_2C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874" y="652689"/>
            <a:ext cx="216058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265113" y="2036763"/>
            <a:ext cx="8613775" cy="746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V="1">
            <a:off x="301625" y="5030788"/>
            <a:ext cx="8613775" cy="746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Rev. A 02/27/2018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109-3E24-4EB2-B983-3313F49F60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89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D474D14-749E-4DC8-9B7F-8630C3D039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55" t="22580" r="1038" b="19990"/>
          <a:stretch/>
        </p:blipFill>
        <p:spPr>
          <a:xfrm>
            <a:off x="457200" y="609600"/>
            <a:ext cx="8229600" cy="548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9800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314015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Contested Quality  Data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Rev. A 02/27/2018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109-3E24-4EB2-B983-3313F49F602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52600" y="5486400"/>
            <a:ext cx="67056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SCMP 5.2 Para 7.3.2 “Within 10 working days  of the issuance of the performance reports,  suppliers may contest a Delivery/Quality Data by submitting an electronic appeal concerning specific issues via the triumphsupplysource.com web site.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2694801"/>
            <a:ext cx="35814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Supplier can Contest  Quality Data by selecting the Quality Snapshot Report.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6096000" y="1828800"/>
            <a:ext cx="0" cy="86600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F6A7C-0A39-4DA6-806E-C6AB4D17E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Rev. A 02/27/2018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737119-CA62-461E-897F-33A823837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109-3E24-4EB2-B983-3313F49F602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B30414-22C4-4C99-BF13-F9DDFA3CE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6800"/>
            <a:ext cx="8077200" cy="441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D7DEEC-7EE3-489D-B4F0-E3B9F8C0C09B}"/>
              </a:ext>
            </a:extLst>
          </p:cNvPr>
          <p:cNvSpPr/>
          <p:nvPr/>
        </p:nvSpPr>
        <p:spPr>
          <a:xfrm>
            <a:off x="609600" y="914400"/>
            <a:ext cx="67056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Click on 12 Month Cum Quality Yield to view Quality Yield Performance graph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76D4BFB-FF5C-4DCE-B0DF-BBAA3B453759}"/>
              </a:ext>
            </a:extLst>
          </p:cNvPr>
          <p:cNvCxnSpPr/>
          <p:nvPr/>
        </p:nvCxnSpPr>
        <p:spPr>
          <a:xfrm>
            <a:off x="2133600" y="1524000"/>
            <a:ext cx="457200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109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7086600" y="38862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Rev. A 02/27/2018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109-3E24-4EB2-B983-3313F49F602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307122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Contested Quality Data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2" cstate="print"/>
          <a:srcRect l="71226" t="13981" r="4188" b="52039"/>
          <a:stretch/>
        </p:blipFill>
        <p:spPr bwMode="auto">
          <a:xfrm>
            <a:off x="2833686" y="381000"/>
            <a:ext cx="4995864" cy="233031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781300" y="1222991"/>
            <a:ext cx="48387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Select Triumph Company</a:t>
            </a:r>
          </a:p>
        </p:txBody>
      </p:sp>
      <p:sp>
        <p:nvSpPr>
          <p:cNvPr id="14" name="Oval 13"/>
          <p:cNvSpPr/>
          <p:nvPr/>
        </p:nvSpPr>
        <p:spPr>
          <a:xfrm>
            <a:off x="3352800" y="5083584"/>
            <a:ext cx="914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00600" y="2743200"/>
            <a:ext cx="1143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Select BU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061756-B879-4D55-8130-1DB7CD51B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449" y="2600162"/>
            <a:ext cx="6510338" cy="33884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88733F-578F-478D-8E76-B940BAB7DF48}"/>
              </a:ext>
            </a:extLst>
          </p:cNvPr>
          <p:cNvSpPr txBox="1"/>
          <p:nvPr/>
        </p:nvSpPr>
        <p:spPr>
          <a:xfrm>
            <a:off x="2781300" y="6043064"/>
            <a:ext cx="48387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Then select the month in which the non conformance occurred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CFEEBD-17C6-4700-8B02-6D1F24E50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71600"/>
            <a:ext cx="7924800" cy="44196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Rev. A 02/27/2018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109-3E24-4EB2-B983-3313F49F602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307122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Contested Quality Data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3181957"/>
            <a:ext cx="22098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Select the part number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57200" y="3810000"/>
            <a:ext cx="0" cy="762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90800" y="990600"/>
            <a:ext cx="28956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08A91A-D369-4533-9517-B739B5C26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516529"/>
            <a:ext cx="8610600" cy="549637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Rev. A 02/27/2018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109-3E24-4EB2-B983-3313F49F602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307122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Contested Quality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3500" y="5187701"/>
            <a:ext cx="37338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Complete form and attach documents ,if applicable, and Submit</a:t>
            </a:r>
          </a:p>
        </p:txBody>
      </p:sp>
      <p:cxnSp>
        <p:nvCxnSpPr>
          <p:cNvPr id="13" name="Straight Arrow Connector 12"/>
          <p:cNvCxnSpPr>
            <a:cxnSpLocks/>
            <a:stCxn id="10" idx="1"/>
          </p:cNvCxnSpPr>
          <p:nvPr/>
        </p:nvCxnSpPr>
        <p:spPr>
          <a:xfrm flipH="1" flipV="1">
            <a:off x="4876800" y="5187701"/>
            <a:ext cx="266700" cy="3231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4953000" y="5812696"/>
            <a:ext cx="1905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Rev. A 02/27/2018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109-3E24-4EB2-B983-3313F49F602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307122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Contested Quality Data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5000" y="5029200"/>
            <a:ext cx="44958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Your submission has been sent to Triumph Administrators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1C197-3411-4426-AC7E-E04C62342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0600"/>
            <a:ext cx="8153400" cy="36814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Rev. A 02/27/2018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109-3E24-4EB2-B983-3313F49F602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307122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/>
              <a:t>Contested Quality Data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l="70877" t="24033" r="3844" b="13056"/>
          <a:stretch/>
        </p:blipFill>
        <p:spPr bwMode="auto">
          <a:xfrm>
            <a:off x="152400" y="766464"/>
            <a:ext cx="5613400" cy="395158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1715869"/>
            <a:ext cx="70104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Notification of Contested Data will be shown on your Home Screen.    </a:t>
            </a:r>
          </a:p>
          <a:p>
            <a:r>
              <a:rPr lang="en-US" dirty="0"/>
              <a:t>As well as the Triumph BU Quality Personnel</a:t>
            </a:r>
          </a:p>
        </p:txBody>
      </p:sp>
      <p:sp>
        <p:nvSpPr>
          <p:cNvPr id="8" name="Oval 7"/>
          <p:cNvSpPr/>
          <p:nvPr/>
        </p:nvSpPr>
        <p:spPr>
          <a:xfrm>
            <a:off x="152400" y="4114800"/>
            <a:ext cx="2057400" cy="762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57600" y="3962400"/>
            <a:ext cx="2286000" cy="762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endCxn id="11" idx="1"/>
          </p:cNvCxnSpPr>
          <p:nvPr/>
        </p:nvCxnSpPr>
        <p:spPr>
          <a:xfrm>
            <a:off x="3276600" y="3200400"/>
            <a:ext cx="715777" cy="8735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3400" y="5181600"/>
            <a:ext cx="23622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 on the Hyperlink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600200" y="4724400"/>
            <a:ext cx="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/>
          <a:srcRect l="70807" t="30222" r="4623" b="35648"/>
          <a:stretch>
            <a:fillRect/>
          </a:stretch>
        </p:blipFill>
        <p:spPr bwMode="auto">
          <a:xfrm>
            <a:off x="3276600" y="2895600"/>
            <a:ext cx="5715000" cy="28194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>
            <a:off x="2971800" y="2362200"/>
            <a:ext cx="762000" cy="1752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BEA510-344B-44FA-8781-C98F6F193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657225"/>
            <a:ext cx="8658225" cy="5543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Rev. A 02/27/2018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1109-3E24-4EB2-B983-3313F49F602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307122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Contested Quality Data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2562686" y="4034135"/>
            <a:ext cx="502443" cy="1447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007729" y="5400103"/>
            <a:ext cx="2057400" cy="762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66798" y="3110805"/>
            <a:ext cx="7620001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Once Contested data has been processed, it is removed from your Home page.  A separate e-mail will be sent describing disposition of contested data by TGI quality.</a:t>
            </a:r>
          </a:p>
        </p:txBody>
      </p:sp>
    </p:spTree>
    <p:extLst>
      <p:ext uri="{BB962C8B-B14F-4D97-AF65-F5344CB8AC3E}">
        <p14:creationId xmlns:p14="http://schemas.microsoft.com/office/powerpoint/2010/main" val="33624559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ygLssiI0WGMeqkG3T_O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ygLssiI0WGMeqkG3T_O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72F547B8539F4FB013F5CE3D0F4EAB" ma:contentTypeVersion="0" ma:contentTypeDescription="Create a new document." ma:contentTypeScope="" ma:versionID="c95fdb918ae7e398dce7885d8c92835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32F33C-D582-475E-BE03-81D140A40B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30D753C-E9E2-447E-BD10-6AB620B15C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EF3A27-C613-46D4-A08C-32F336326C02}">
  <ds:schemaRefs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3102</TotalTime>
  <Words>232</Words>
  <Application>Microsoft Office PowerPoint</Application>
  <PresentationFormat>On-screen Show (4:3)</PresentationFormat>
  <Paragraphs>40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Web Training – Contested Quality Data Scope: Instructions for Submitting Contested Quality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ewillford</dc:creator>
  <cp:lastModifiedBy>Willford, Eric</cp:lastModifiedBy>
  <cp:revision>260</cp:revision>
  <dcterms:created xsi:type="dcterms:W3CDTF">2014-01-17T17:48:19Z</dcterms:created>
  <dcterms:modified xsi:type="dcterms:W3CDTF">2018-02-27T21:12:28Z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0x0101000E72F547B8539F4FB013F5CE3D0F4EAB</vt:lpwstr>
  </property>
</Properties>
</file>