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7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1" autoAdjust="0"/>
  </p:normalViewPr>
  <p:slideViewPr>
    <p:cSldViewPr>
      <p:cViewPr varScale="1">
        <p:scale>
          <a:sx n="62" d="100"/>
          <a:sy n="62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6F3DD-65F6-4AD1-B232-1E06156E00D5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E61B-A088-46AC-BAAC-041BE8237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6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3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TSCMT 7.6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8568-14CA-42AA-9963-CE818B5D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Supplier Review E-SIR Response – TSCMT 7.6</a:t>
            </a:r>
            <a:br>
              <a:rPr lang="en-US" sz="3200" dirty="0"/>
            </a:br>
            <a:r>
              <a:rPr lang="en-US" sz="2400" dirty="0"/>
              <a:t>Scope: Instructions for a supplier reviewing the information request response.</a:t>
            </a:r>
            <a:endParaRPr lang="en-US" sz="3200" dirty="0"/>
          </a:p>
        </p:txBody>
      </p:sp>
      <p:pic>
        <p:nvPicPr>
          <p:cNvPr id="4" name="Picture 11" descr="TG_2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874" y="652689"/>
            <a:ext cx="21605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65113" y="2036763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301625" y="5030788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8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1" y="304800"/>
            <a:ext cx="6858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Supplier initiator will receive an e-mail notification when an E-SIR response has been provided.</a:t>
            </a:r>
          </a:p>
          <a:p>
            <a:endParaRPr lang="en-US" sz="1400" dirty="0"/>
          </a:p>
          <a:p>
            <a:r>
              <a:rPr lang="en-US" sz="1400" dirty="0"/>
              <a:t>A hyperlink to the TG supplier portal has been included for your convenience.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1" y="1590675"/>
            <a:ext cx="8833189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7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3</a:t>
            </a:fld>
            <a:endParaRPr lang="en-US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3048000" y="5117068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20FEE04-F7C0-42DA-9AB6-B69B9B0B5B26}"/>
              </a:ext>
            </a:extLst>
          </p:cNvPr>
          <p:cNvGrpSpPr/>
          <p:nvPr/>
        </p:nvGrpSpPr>
        <p:grpSpPr>
          <a:xfrm>
            <a:off x="228600" y="52722"/>
            <a:ext cx="8763000" cy="5271753"/>
            <a:chOff x="228600" y="52722"/>
            <a:chExt cx="8763000" cy="527175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43000"/>
              <a:ext cx="6648450" cy="418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735B23-3B3C-4072-A552-7859919D7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52722"/>
              <a:ext cx="8763000" cy="168820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724400" y="4747736"/>
            <a:ext cx="3505201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Once logged in you will see that a response has been provided for E-SIR 3, access the E-SIR by clicking on the hyperlink</a:t>
            </a:r>
          </a:p>
        </p:txBody>
      </p:sp>
    </p:spTree>
    <p:extLst>
      <p:ext uri="{BB962C8B-B14F-4D97-AF65-F5344CB8AC3E}">
        <p14:creationId xmlns:p14="http://schemas.microsoft.com/office/powerpoint/2010/main" val="251859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2971800"/>
            <a:ext cx="2819400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Review E-SIR response and then select appropriate action result: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response addresses and clears the issue then select “Response accepted – Close E-SIR” and click on “Process E-SIR”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additional information is required, then select “Close E-SIR – Initiate New E-SIR Related to this E-SIR” and click on “Process E-SIR” link.  This will open and initiate a new E-SIR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88062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stCxn id="5122" idx="2"/>
          </p:cNvCxnSpPr>
          <p:nvPr/>
        </p:nvCxnSpPr>
        <p:spPr>
          <a:xfrm flipH="1">
            <a:off x="2407443" y="2304629"/>
            <a:ext cx="1" cy="133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33600" y="2438400"/>
            <a:ext cx="273844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2590800"/>
            <a:ext cx="457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407443" y="2743200"/>
            <a:ext cx="183357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07443" y="2819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3962400" y="4953000"/>
            <a:ext cx="19050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381000"/>
            <a:ext cx="4052887" cy="1923629"/>
            <a:chOff x="381000" y="381000"/>
            <a:chExt cx="4052887" cy="192362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1000"/>
              <a:ext cx="4052887" cy="19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72" b="40114"/>
            <a:stretch/>
          </p:blipFill>
          <p:spPr bwMode="auto">
            <a:xfrm>
              <a:off x="533400" y="1905000"/>
              <a:ext cx="15240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301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TSCMT 7.6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by: F Mariot  Approval date: 12/15/2017 Revision: 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568-14CA-42AA-9963-CE818B5D5A90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785" y="467380"/>
            <a:ext cx="783381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By selecting the “Manage E-SIRs” link from the E-SIRS main menu sub-menu list you can see all open E-SIRs and perform a search of all previous E-SIRs processed.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48761" r="8023" b="10996"/>
          <a:stretch/>
        </p:blipFill>
        <p:spPr bwMode="auto">
          <a:xfrm>
            <a:off x="1981200" y="3809999"/>
            <a:ext cx="5181600" cy="254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AF593-6062-480C-A6D5-0C3CDDE89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70" t="14733" r="1300" b="44059"/>
          <a:stretch/>
        </p:blipFill>
        <p:spPr>
          <a:xfrm>
            <a:off x="135485" y="1199505"/>
            <a:ext cx="8372954" cy="207709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  <a:stCxn id="6" idx="2"/>
          </p:cNvCxnSpPr>
          <p:nvPr/>
        </p:nvCxnSpPr>
        <p:spPr>
          <a:xfrm>
            <a:off x="4312692" y="990600"/>
            <a:ext cx="2697708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476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8F0665F619440A026651497F1F213" ma:contentTypeVersion="3" ma:contentTypeDescription="Create a new document." ma:contentTypeScope="" ma:versionID="512b5843f1e14b88544e85f14ee9ecba">
  <xsd:schema xmlns:xsd="http://www.w3.org/2001/XMLSchema" xmlns:xs="http://www.w3.org/2001/XMLSchema" xmlns:p="http://schemas.microsoft.com/office/2006/metadata/properties" xmlns:ns2="d144ef81-a420-4d3d-9c25-279f13b02980" targetNamespace="http://schemas.microsoft.com/office/2006/metadata/properties" ma:root="true" ma:fieldsID="c0847651f4081285bd038afb0c244fa7" ns2:_="">
    <xsd:import namespace="d144ef81-a420-4d3d-9c25-279f13b02980"/>
    <xsd:element name="properties">
      <xsd:complexType>
        <xsd:sequence>
          <xsd:element name="documentManagement">
            <xsd:complexType>
              <xsd:all>
                <xsd:element ref="ns2:Folder"/>
                <xsd:element ref="ns2:Revision_x0020_Level"/>
                <xsd:element ref="ns2:Effective_x0020_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4ef81-a420-4d3d-9c25-279f13b02980" elementFormDefault="qualified">
    <xsd:import namespace="http://schemas.microsoft.com/office/2006/documentManagement/types"/>
    <xsd:import namespace="http://schemas.microsoft.com/office/infopath/2007/PartnerControls"/>
    <xsd:element name="Folder" ma:index="8" ma:displayName="Folder" ma:default="Section 1.0" ma:format="Dropdown" ma:internalName="Folder">
      <xsd:simpleType>
        <xsd:restriction base="dms:Choice">
          <xsd:enumeration value="Section 1.0"/>
          <xsd:enumeration value="Section 2.0"/>
          <xsd:enumeration value="Section 3.0"/>
          <xsd:enumeration value="Section 4.0"/>
          <xsd:enumeration value="Section 5.0"/>
          <xsd:enumeration value="Section 6.0"/>
          <xsd:enumeration value="Section 7.0"/>
          <xsd:enumeration value="Section 8.0"/>
        </xsd:restriction>
      </xsd:simpleType>
    </xsd:element>
    <xsd:element name="Revision_x0020_Level" ma:index="9" ma:displayName="Revision Level" ma:internalName="Revision_x0020_Level">
      <xsd:simpleType>
        <xsd:restriction base="dms:Text">
          <xsd:maxLength value="255"/>
        </xsd:restriction>
      </xsd:simpleType>
    </xsd:element>
    <xsd:element name="Effective_x0020_Date" ma:index="10" ma:displayName="Effective Date" ma:format="DateOnly" ma:internalName="Effect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sion_x0020_Level xmlns="d144ef81-a420-4d3d-9c25-279f13b02980">A</Revision_x0020_Level>
    <Effective_x0020_Date xmlns="d144ef81-a420-4d3d-9c25-279f13b02980">2017-02-13T05:00:00+00:00</Effective_x0020_Date>
    <Folder xmlns="d144ef81-a420-4d3d-9c25-279f13b02980">Section 7.0</Folder>
  </documentManagement>
</p:properties>
</file>

<file path=customXml/itemProps1.xml><?xml version="1.0" encoding="utf-8"?>
<ds:datastoreItem xmlns:ds="http://schemas.openxmlformats.org/officeDocument/2006/customXml" ds:itemID="{E59F6E73-E44E-4FB1-9261-A10816117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4ef81-a420-4d3d-9c25-279f13b02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EA3E0D-6292-443B-84D2-F179EDBCDE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6BCA5-3EF3-4704-BFB4-705A032536A4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144ef81-a420-4d3d-9c25-279f13b029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240</Words>
  <Application>Microsoft Office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Supplier Review E-SIR Response – TSCMT 7.6 Scope: Instructions for a supplier reviewing the information request response.</vt:lpstr>
      <vt:lpstr>PowerPoint Presentation</vt:lpstr>
      <vt:lpstr>PowerPoint Presentation</vt:lpstr>
      <vt:lpstr>PowerPoint Presentation</vt:lpstr>
      <vt:lpstr>PowerPoint Presentation</vt:lpstr>
    </vt:vector>
  </TitlesOfParts>
  <Company>Triumph Aerostructures - Vought Aircraft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Mariot, Frank</dc:creator>
  <cp:lastModifiedBy>Willford, Eric</cp:lastModifiedBy>
  <cp:revision>85</cp:revision>
  <dcterms:created xsi:type="dcterms:W3CDTF">2013-02-27T15:23:51Z</dcterms:created>
  <dcterms:modified xsi:type="dcterms:W3CDTF">2018-01-24T18:37:30Z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0x0101003F38F0665F619440A026651497F1F213</vt:lpwstr>
  </property>
</Properties>
</file>